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79" r:id="rId4"/>
    <p:sldMasterId id="2147483694" r:id="rId5"/>
  </p:sldMasterIdLst>
  <p:notesMasterIdLst>
    <p:notesMasterId r:id="rId25"/>
  </p:notesMasterIdLst>
  <p:handoutMasterIdLst>
    <p:handoutMasterId r:id="rId26"/>
  </p:handoutMasterIdLst>
  <p:sldIdLst>
    <p:sldId id="270" r:id="rId6"/>
    <p:sldId id="272" r:id="rId7"/>
    <p:sldId id="356" r:id="rId8"/>
    <p:sldId id="265" r:id="rId9"/>
    <p:sldId id="370" r:id="rId10"/>
    <p:sldId id="358" r:id="rId11"/>
    <p:sldId id="359" r:id="rId12"/>
    <p:sldId id="360" r:id="rId13"/>
    <p:sldId id="361" r:id="rId14"/>
    <p:sldId id="362" r:id="rId15"/>
    <p:sldId id="374" r:id="rId16"/>
    <p:sldId id="363" r:id="rId17"/>
    <p:sldId id="373" r:id="rId18"/>
    <p:sldId id="364" r:id="rId19"/>
    <p:sldId id="372" r:id="rId20"/>
    <p:sldId id="371" r:id="rId21"/>
    <p:sldId id="366" r:id="rId22"/>
    <p:sldId id="367" r:id="rId23"/>
    <p:sldId id="3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4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CD5"/>
    <a:srgbClr val="FFC100"/>
    <a:srgbClr val="A5A5A5"/>
    <a:srgbClr val="ED7D30"/>
    <a:srgbClr val="4372C4"/>
    <a:srgbClr val="A0CA2F"/>
    <a:srgbClr val="B44B97"/>
    <a:srgbClr val="32B5D3"/>
    <a:srgbClr val="ED7D1F"/>
    <a:srgbClr val="E61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9" autoAdjust="0"/>
    <p:restoredTop sz="94660"/>
  </p:normalViewPr>
  <p:slideViewPr>
    <p:cSldViewPr snapToGrid="0" showGuides="1">
      <p:cViewPr varScale="1">
        <p:scale>
          <a:sx n="107" d="100"/>
          <a:sy n="107" d="100"/>
        </p:scale>
        <p:origin x="828" y="108"/>
      </p:cViewPr>
      <p:guideLst>
        <p:guide orient="horz" pos="2273"/>
        <p:guide pos="408"/>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FCC57-32F4-4C75-82C6-C4434E09ABED}" type="datetimeFigureOut">
              <a:rPr lang="en-US" smtClean="0"/>
              <a:t>5/21/2019</a:t>
            </a:fld>
            <a:endParaRPr lang="en-US"/>
          </a:p>
        </p:txBody>
      </p:sp>
      <p:sp>
        <p:nvSpPr>
          <p:cNvPr id="4" name="Footer Placeholder 3">
            <a:extLst>
              <a:ext uri="{FF2B5EF4-FFF2-40B4-BE49-F238E27FC236}">
                <a16:creationId xmlns:a16="http://schemas.microsoft.com/office/drawing/2014/main" xmlns=""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33877-85D4-4704-8FE8-88CBC7A2CAA1}" type="slidenum">
              <a:rPr lang="en-US" smtClean="0"/>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D6E7-B569-4C85-92F0-D9173FFB3CB0}" type="datetimeFigureOut">
              <a:rPr lang="en-US" smtClean="0"/>
              <a:t>5/21/2019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0E036-2AD3-40EE-8A71-C2A4E931E2BE}" type="slidenum">
              <a:rPr lang="en-US" smtClean="0"/>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57DA700-D493-4724-A7E6-2C18A3598372}"/>
              </a:ext>
            </a:extLst>
          </p:cNvPr>
          <p:cNvGrpSpPr/>
          <p:nvPr userDrawn="1"/>
        </p:nvGrpSpPr>
        <p:grpSpPr>
          <a:xfrm flipH="1">
            <a:off x="444584" y="1333500"/>
            <a:ext cx="3025847" cy="4935026"/>
            <a:chOff x="6446339" y="1280897"/>
            <a:chExt cx="4320717" cy="5285178"/>
          </a:xfrm>
        </p:grpSpPr>
        <p:sp>
          <p:nvSpPr>
            <p:cNvPr id="4" name="Freeform: Shape 3">
              <a:extLst>
                <a:ext uri="{FF2B5EF4-FFF2-40B4-BE49-F238E27FC236}">
                  <a16:creationId xmlns:a16="http://schemas.microsoft.com/office/drawing/2014/main" xmlns=""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xmlns=""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xmlns=""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xmlns=""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xmlns=""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xmlns=""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xmlns=""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0">
                <a:solidFill>
                  <a:schemeClr val="tx1"/>
                </a:solidFill>
              </a:endParaRPr>
            </a:p>
          </p:txBody>
        </p:sp>
      </p:grpSp>
      <p:sp>
        <p:nvSpPr>
          <p:cNvPr id="11" name="Text Placeholder 9">
            <a:extLst>
              <a:ext uri="{FF2B5EF4-FFF2-40B4-BE49-F238E27FC236}">
                <a16:creationId xmlns:a16="http://schemas.microsoft.com/office/drawing/2014/main" xmlns="" id="{8F734703-4A61-4A31-BB9E-0C690EB35224}"/>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xmlns="" id="{54D90936-42A8-407A-87C1-0A47569609FC}"/>
              </a:ext>
            </a:extLst>
          </p:cNvPr>
          <p:cNvSpPr>
            <a:spLocks noGrp="1"/>
          </p:cNvSpPr>
          <p:nvPr>
            <p:ph type="pic" sz="quarter" idx="42" hasCustomPrompt="1"/>
          </p:nvPr>
        </p:nvSpPr>
        <p:spPr>
          <a:xfrm>
            <a:off x="644555" y="1640714"/>
            <a:ext cx="2723556"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xmlns="" id="{83239325-648E-4C47-A0FE-7713B34A5F6E}"/>
              </a:ext>
            </a:extLst>
          </p:cNvPr>
          <p:cNvGrpSpPr/>
          <p:nvPr userDrawn="1"/>
        </p:nvGrpSpPr>
        <p:grpSpPr>
          <a:xfrm flipV="1">
            <a:off x="4070521" y="1143269"/>
            <a:ext cx="1002959" cy="220479"/>
            <a:chOff x="5809673" y="3008118"/>
            <a:chExt cx="2419398" cy="398889"/>
          </a:xfrm>
        </p:grpSpPr>
        <p:sp>
          <p:nvSpPr>
            <p:cNvPr id="13" name="Rectangle 12">
              <a:extLst>
                <a:ext uri="{FF2B5EF4-FFF2-40B4-BE49-F238E27FC236}">
                  <a16:creationId xmlns:a16="http://schemas.microsoft.com/office/drawing/2014/main" xmlns=""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xmlns=""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xmlns=""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xmlns=""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xmlns=""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8055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9144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16" name="Group 8">
            <a:extLst>
              <a:ext uri="{FF2B5EF4-FFF2-40B4-BE49-F238E27FC236}">
                <a16:creationId xmlns:a16="http://schemas.microsoft.com/office/drawing/2014/main" xmlns="" id="{7A6E4E8F-323E-4E56-A3E0-B410F41472FA}"/>
              </a:ext>
            </a:extLst>
          </p:cNvPr>
          <p:cNvGrpSpPr/>
          <p:nvPr userDrawn="1"/>
        </p:nvGrpSpPr>
        <p:grpSpPr>
          <a:xfrm>
            <a:off x="556350" y="1570966"/>
            <a:ext cx="1890000" cy="4680000"/>
            <a:chOff x="445712" y="1449040"/>
            <a:chExt cx="2520000" cy="4680000"/>
          </a:xfrm>
        </p:grpSpPr>
        <p:sp>
          <p:nvSpPr>
            <p:cNvPr id="17" name="Rounded Rectangle 3">
              <a:extLst>
                <a:ext uri="{FF2B5EF4-FFF2-40B4-BE49-F238E27FC236}">
                  <a16:creationId xmlns:a16="http://schemas.microsoft.com/office/drawing/2014/main" xmlns=""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8" name="Rectangle 5">
              <a:extLst>
                <a:ext uri="{FF2B5EF4-FFF2-40B4-BE49-F238E27FC236}">
                  <a16:creationId xmlns:a16="http://schemas.microsoft.com/office/drawing/2014/main" xmlns=""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9" name="Group 1">
              <a:extLst>
                <a:ext uri="{FF2B5EF4-FFF2-40B4-BE49-F238E27FC236}">
                  <a16:creationId xmlns:a16="http://schemas.microsoft.com/office/drawing/2014/main" xmlns=""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xmlns=""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6" name="Rounded Rectangle 7">
                <a:extLst>
                  <a:ext uri="{FF2B5EF4-FFF2-40B4-BE49-F238E27FC236}">
                    <a16:creationId xmlns:a16="http://schemas.microsoft.com/office/drawing/2014/main" xmlns=""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27" name="Picture Placeholder 9">
            <a:extLst>
              <a:ext uri="{FF2B5EF4-FFF2-40B4-BE49-F238E27FC236}">
                <a16:creationId xmlns:a16="http://schemas.microsoft.com/office/drawing/2014/main" xmlns="" id="{F3B880A8-064D-444B-B101-CFC702649F29}"/>
              </a:ext>
            </a:extLst>
          </p:cNvPr>
          <p:cNvSpPr>
            <a:spLocks noGrp="1"/>
          </p:cNvSpPr>
          <p:nvPr>
            <p:ph type="pic" sz="quarter" idx="10" hasCustomPrompt="1"/>
          </p:nvPr>
        </p:nvSpPr>
        <p:spPr>
          <a:xfrm>
            <a:off x="691260" y="1930403"/>
            <a:ext cx="1620180" cy="3744416"/>
          </a:xfrm>
          <a:prstGeom prst="rect">
            <a:avLst/>
          </a:prstGeom>
          <a:solidFill>
            <a:schemeClr val="bg1">
              <a:lumMod val="95000"/>
            </a:schemeClr>
          </a:solidFill>
        </p:spPr>
        <p:txBody>
          <a:bodyPr anchor="ctr"/>
          <a:lstStyle>
            <a:lvl1pPr marL="0" marR="0" indent="0" algn="ctr" defTabSz="685835" rtl="0" eaLnBrk="1" fontAlgn="auto" latinLnBrk="1"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xmlns="" id="{07475BB2-3025-4D53-A046-5CBF3CD6D867}"/>
              </a:ext>
            </a:extLst>
          </p:cNvPr>
          <p:cNvSpPr>
            <a:spLocks noGrp="1"/>
          </p:cNvSpPr>
          <p:nvPr>
            <p:ph type="body" sz="quarter" idx="11"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9" name="Group 28">
            <a:extLst>
              <a:ext uri="{FF2B5EF4-FFF2-40B4-BE49-F238E27FC236}">
                <a16:creationId xmlns:a16="http://schemas.microsoft.com/office/drawing/2014/main" xmlns="" id="{91C276BA-915D-4DD4-82F3-1E6EE0C578E1}"/>
              </a:ext>
            </a:extLst>
          </p:cNvPr>
          <p:cNvGrpSpPr/>
          <p:nvPr userDrawn="1"/>
        </p:nvGrpSpPr>
        <p:grpSpPr>
          <a:xfrm flipV="1">
            <a:off x="4070521" y="1143269"/>
            <a:ext cx="1002959" cy="220479"/>
            <a:chOff x="5809673" y="3008118"/>
            <a:chExt cx="2419398" cy="398889"/>
          </a:xfrm>
        </p:grpSpPr>
        <p:sp>
          <p:nvSpPr>
            <p:cNvPr id="30" name="Rectangle 29">
              <a:extLst>
                <a:ext uri="{FF2B5EF4-FFF2-40B4-BE49-F238E27FC236}">
                  <a16:creationId xmlns:a16="http://schemas.microsoft.com/office/drawing/2014/main" xmlns=""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xmlns=""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xmlns=""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xmlns=""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xmlns=""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43322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xmlns="" id="{B3CA5F7E-D45F-4887-AF9C-BB7E27A9C9CE}"/>
              </a:ext>
            </a:extLst>
          </p:cNvPr>
          <p:cNvSpPr/>
          <p:nvPr userDrawn="1"/>
        </p:nvSpPr>
        <p:spPr>
          <a:xfrm>
            <a:off x="504930" y="1141827"/>
            <a:ext cx="8146701"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5">
            <a:extLst>
              <a:ext uri="{FF2B5EF4-FFF2-40B4-BE49-F238E27FC236}">
                <a16:creationId xmlns:a16="http://schemas.microsoft.com/office/drawing/2014/main" xmlns="" id="{1C677DB5-A9F3-459B-9D51-37160E085128}"/>
              </a:ext>
            </a:extLst>
          </p:cNvPr>
          <p:cNvSpPr>
            <a:spLocks noGrp="1"/>
          </p:cNvSpPr>
          <p:nvPr>
            <p:ph type="pic" sz="quarter" idx="12" hasCustomPrompt="1"/>
          </p:nvPr>
        </p:nvSpPr>
        <p:spPr>
          <a:xfrm>
            <a:off x="4672483" y="653142"/>
            <a:ext cx="3618418" cy="5054322"/>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705764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xmlns="" id="{C0AD03F6-15F2-4D54-8634-F2FD4B876D5D}"/>
              </a:ext>
            </a:extLst>
          </p:cNvPr>
          <p:cNvSpPr/>
          <p:nvPr userDrawn="1"/>
        </p:nvSpPr>
        <p:spPr>
          <a:xfrm>
            <a:off x="1" y="1894646"/>
            <a:ext cx="9143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그림 개체 틀 25">
            <a:extLst>
              <a:ext uri="{FF2B5EF4-FFF2-40B4-BE49-F238E27FC236}">
                <a16:creationId xmlns:a16="http://schemas.microsoft.com/office/drawing/2014/main" xmlns="" id="{FD1AC33C-0748-4865-932F-6D8BA4643ACA}"/>
              </a:ext>
            </a:extLst>
          </p:cNvPr>
          <p:cNvSpPr>
            <a:spLocks noGrp="1"/>
          </p:cNvSpPr>
          <p:nvPr>
            <p:ph type="pic" sz="quarter" idx="11" hasCustomPrompt="1"/>
          </p:nvPr>
        </p:nvSpPr>
        <p:spPr>
          <a:xfrm>
            <a:off x="3522760" y="52057"/>
            <a:ext cx="5135916"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279001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a16="http://schemas.microsoft.com/office/drawing/2014/main" xmlns="" id="{C41BDB0D-2403-4A28-BBE5-5F3BAE5BF666}"/>
              </a:ext>
            </a:extLst>
          </p:cNvPr>
          <p:cNvSpPr>
            <a:spLocks noGrp="1"/>
          </p:cNvSpPr>
          <p:nvPr>
            <p:ph type="pic" sz="quarter" idx="12" hasCustomPrompt="1"/>
          </p:nvPr>
        </p:nvSpPr>
        <p:spPr>
          <a:xfrm>
            <a:off x="3705068" y="0"/>
            <a:ext cx="5438933"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155661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530245" y="1802660"/>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525849" y="1634002"/>
            <a:ext cx="1620000" cy="175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latin typeface="+mn-lt"/>
            </a:endParaRPr>
          </a:p>
        </p:txBody>
      </p:sp>
      <p:sp>
        <p:nvSpPr>
          <p:cNvPr id="34" name="그림 개체 틀 2"/>
          <p:cNvSpPr>
            <a:spLocks noGrp="1"/>
          </p:cNvSpPr>
          <p:nvPr>
            <p:ph type="pic" sz="quarter" idx="11" hasCustomPrompt="1"/>
          </p:nvPr>
        </p:nvSpPr>
        <p:spPr>
          <a:xfrm>
            <a:off x="2148888" y="1802660"/>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145958" y="1634002"/>
            <a:ext cx="1620000" cy="175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latin typeface="+mn-lt"/>
            </a:endParaRPr>
          </a:p>
        </p:txBody>
      </p:sp>
      <p:sp>
        <p:nvSpPr>
          <p:cNvPr id="38" name="그림 개체 틀 2"/>
          <p:cNvSpPr>
            <a:spLocks noGrp="1"/>
          </p:cNvSpPr>
          <p:nvPr>
            <p:ph type="pic" sz="quarter" idx="12" hasCustomPrompt="1"/>
          </p:nvPr>
        </p:nvSpPr>
        <p:spPr>
          <a:xfrm>
            <a:off x="3767531" y="1802660"/>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3766067" y="1634002"/>
            <a:ext cx="1620000" cy="175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latin typeface="+mn-lt"/>
            </a:endParaRPr>
          </a:p>
        </p:txBody>
      </p:sp>
      <p:sp>
        <p:nvSpPr>
          <p:cNvPr id="40" name="그림 개체 틀 2"/>
          <p:cNvSpPr>
            <a:spLocks noGrp="1"/>
          </p:cNvSpPr>
          <p:nvPr>
            <p:ph type="pic" sz="quarter" idx="13" hasCustomPrompt="1"/>
          </p:nvPr>
        </p:nvSpPr>
        <p:spPr>
          <a:xfrm>
            <a:off x="5386175" y="1802660"/>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5386175" y="1634002"/>
            <a:ext cx="1620000" cy="1750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latin typeface="+mn-lt"/>
            </a:endParaRPr>
          </a:p>
        </p:txBody>
      </p:sp>
      <p:sp>
        <p:nvSpPr>
          <p:cNvPr id="42" name="그림 개체 틀 2"/>
          <p:cNvSpPr>
            <a:spLocks noGrp="1"/>
          </p:cNvSpPr>
          <p:nvPr>
            <p:ph type="pic" sz="quarter" idx="14" hasCustomPrompt="1"/>
          </p:nvPr>
        </p:nvSpPr>
        <p:spPr>
          <a:xfrm>
            <a:off x="7006285" y="1802660"/>
            <a:ext cx="1620000" cy="2412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3" name="Rectangle 42"/>
          <p:cNvSpPr/>
          <p:nvPr userDrawn="1"/>
        </p:nvSpPr>
        <p:spPr>
          <a:xfrm>
            <a:off x="7006285" y="1634002"/>
            <a:ext cx="1620000" cy="1750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latin typeface="+mn-lt"/>
            </a:endParaRPr>
          </a:p>
        </p:txBody>
      </p:sp>
      <p:sp>
        <p:nvSpPr>
          <p:cNvPr id="19" name="Text Placeholder 9">
            <a:extLst>
              <a:ext uri="{FF2B5EF4-FFF2-40B4-BE49-F238E27FC236}">
                <a16:creationId xmlns:a16="http://schemas.microsoft.com/office/drawing/2014/main" xmlns="" id="{F3637103-C571-4997-9073-EED1C52AF12F}"/>
              </a:ext>
            </a:extLst>
          </p:cNvPr>
          <p:cNvSpPr>
            <a:spLocks noGrp="1"/>
          </p:cNvSpPr>
          <p:nvPr>
            <p:ph type="body" sz="quarter" idx="15"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xmlns="" id="{5D0CF3EC-9183-4593-91A7-436AF26971E9}"/>
              </a:ext>
            </a:extLst>
          </p:cNvPr>
          <p:cNvSpPr/>
          <p:nvPr userDrawn="1"/>
        </p:nvSpPr>
        <p:spPr>
          <a:xfrm>
            <a:off x="0" y="6649278"/>
            <a:ext cx="7420032"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xmlns="" id="{D7B3E274-014A-4DAB-A5AD-7CA4903EAC71}"/>
              </a:ext>
            </a:extLst>
          </p:cNvPr>
          <p:cNvGrpSpPr/>
          <p:nvPr userDrawn="1"/>
        </p:nvGrpSpPr>
        <p:grpSpPr>
          <a:xfrm>
            <a:off x="7438488" y="6249017"/>
            <a:ext cx="1601151" cy="538948"/>
            <a:chOff x="3459679" y="2564932"/>
            <a:chExt cx="5250757" cy="1325555"/>
          </a:xfrm>
        </p:grpSpPr>
        <p:grpSp>
          <p:nvGrpSpPr>
            <p:cNvPr id="22" name="Group 21">
              <a:extLst>
                <a:ext uri="{FF2B5EF4-FFF2-40B4-BE49-F238E27FC236}">
                  <a16:creationId xmlns:a16="http://schemas.microsoft.com/office/drawing/2014/main" xmlns=""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xmlns=""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xmlns=""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xmlns=""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xmlns=""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a:extLst>
                  <a:ext uri="{FF2B5EF4-FFF2-40B4-BE49-F238E27FC236}">
                    <a16:creationId xmlns:a16="http://schemas.microsoft.com/office/drawing/2014/main" xmlns=""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3" name="Freeform: Shape 22">
              <a:extLst>
                <a:ext uri="{FF2B5EF4-FFF2-40B4-BE49-F238E27FC236}">
                  <a16:creationId xmlns:a16="http://schemas.microsoft.com/office/drawing/2014/main" xmlns=""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rapezoid 24">
              <a:extLst>
                <a:ext uri="{FF2B5EF4-FFF2-40B4-BE49-F238E27FC236}">
                  <a16:creationId xmlns:a16="http://schemas.microsoft.com/office/drawing/2014/main" xmlns=""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25" name="Group 24">
              <a:extLst>
                <a:ext uri="{FF2B5EF4-FFF2-40B4-BE49-F238E27FC236}">
                  <a16:creationId xmlns:a16="http://schemas.microsoft.com/office/drawing/2014/main" xmlns=""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xmlns=""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29" name="Round Same Side Corner Rectangle 6">
                <a:extLst>
                  <a:ext uri="{FF2B5EF4-FFF2-40B4-BE49-F238E27FC236}">
                    <a16:creationId xmlns:a16="http://schemas.microsoft.com/office/drawing/2014/main" xmlns=""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30" name="Round Same Side Corner Rectangle 8">
                <a:extLst>
                  <a:ext uri="{FF2B5EF4-FFF2-40B4-BE49-F238E27FC236}">
                    <a16:creationId xmlns:a16="http://schemas.microsoft.com/office/drawing/2014/main" xmlns=""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
          <p:nvSpPr>
            <p:cNvPr id="26" name="Frame 1">
              <a:extLst>
                <a:ext uri="{FF2B5EF4-FFF2-40B4-BE49-F238E27FC236}">
                  <a16:creationId xmlns:a16="http://schemas.microsoft.com/office/drawing/2014/main" xmlns=""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solidFill>
                  <a:schemeClr val="tx1"/>
                </a:solidFill>
              </a:endParaRPr>
            </a:p>
          </p:txBody>
        </p:sp>
        <p:sp>
          <p:nvSpPr>
            <p:cNvPr id="27" name="Oval 21">
              <a:extLst>
                <a:ext uri="{FF2B5EF4-FFF2-40B4-BE49-F238E27FC236}">
                  <a16:creationId xmlns:a16="http://schemas.microsoft.com/office/drawing/2014/main" xmlns=""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Tree>
    <p:extLst>
      <p:ext uri="{BB962C8B-B14F-4D97-AF65-F5344CB8AC3E}">
        <p14:creationId xmlns:p14="http://schemas.microsoft.com/office/powerpoint/2010/main" val="299492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0_Images &amp; Contents">
    <p:bg>
      <p:bgPr>
        <a:solidFill>
          <a:schemeClr val="accent2"/>
        </a:solidFill>
        <a:effectLst/>
      </p:bgPr>
    </p:bg>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xmlns="" id="{596DD6E9-C48A-4A8F-A096-9DF42F2783C5}"/>
              </a:ext>
            </a:extLst>
          </p:cNvPr>
          <p:cNvSpPr>
            <a:spLocks noGrp="1"/>
          </p:cNvSpPr>
          <p:nvPr>
            <p:ph type="pic" sz="quarter" idx="10" hasCustomPrompt="1"/>
          </p:nvPr>
        </p:nvSpPr>
        <p:spPr>
          <a:xfrm>
            <a:off x="2993230" y="0"/>
            <a:ext cx="6150770" cy="6858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99727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9FCCA3A-A18D-428D-936C-AE61C9E25B0E}"/>
              </a:ext>
            </a:extLst>
          </p:cNvPr>
          <p:cNvSpPr>
            <a:spLocks noGrp="1"/>
          </p:cNvSpPr>
          <p:nvPr>
            <p:ph type="pic" sz="quarter" idx="12" hasCustomPrompt="1"/>
          </p:nvPr>
        </p:nvSpPr>
        <p:spPr>
          <a:xfrm>
            <a:off x="1" y="0"/>
            <a:ext cx="5420762"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716528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a16="http://schemas.microsoft.com/office/drawing/2014/main" xmlns="" id="{3D1F6864-EF5F-47BF-BCDC-319394E2C987}"/>
              </a:ext>
            </a:extLst>
          </p:cNvPr>
          <p:cNvSpPr>
            <a:spLocks noGrp="1"/>
          </p:cNvSpPr>
          <p:nvPr>
            <p:ph type="pic" sz="quarter" idx="10" hasCustomPrompt="1"/>
          </p:nvPr>
        </p:nvSpPr>
        <p:spPr>
          <a:xfrm>
            <a:off x="1" y="0"/>
            <a:ext cx="9144000" cy="6858000"/>
          </a:xfrm>
          <a:prstGeom prst="rect">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59234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BC1A878D-07A3-41D4-969A-CEC7DA643945}"/>
              </a:ext>
            </a:extLst>
          </p:cNvPr>
          <p:cNvSpPr>
            <a:spLocks noGrp="1"/>
          </p:cNvSpPr>
          <p:nvPr>
            <p:ph type="pic" sz="quarter" idx="14" hasCustomPrompt="1"/>
          </p:nvPr>
        </p:nvSpPr>
        <p:spPr>
          <a:xfrm>
            <a:off x="0" y="1"/>
            <a:ext cx="9144000" cy="6857999"/>
          </a:xfrm>
          <a:prstGeom prst="parallelogram">
            <a:avLst>
              <a:gd name="adj" fmla="val 90695"/>
            </a:avLst>
          </a:pr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242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xmlns="" id="{4A0BA738-1393-424E-9EAA-4B8312B81727}"/>
              </a:ext>
            </a:extLst>
          </p:cNvPr>
          <p:cNvSpPr>
            <a:spLocks noGrp="1"/>
          </p:cNvSpPr>
          <p:nvPr>
            <p:ph type="pic" idx="13" hasCustomPrompt="1"/>
          </p:nvPr>
        </p:nvSpPr>
        <p:spPr>
          <a:xfrm>
            <a:off x="3990882" y="1"/>
            <a:ext cx="5088677"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35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335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9945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3441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7327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
第二層
第三層
第四層
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
第二層
第三層
第四層
第五層</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3254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
第二層
第三層
第四層
第五層</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
第二層
第三層
第四層
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
第二層
第三層
第四層
第五層</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
第二層
第三層
第四層
第五層</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0167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378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356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980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
第二層
第三層
第四層
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
第二層
第三層
第四層
第五層</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8986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
第二層
第三層
第四層
第五層</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7045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2555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3890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393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8317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8749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421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
第二層
第三層
第四層
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
第二層
第三層
第四層
第五層</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8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0B77183B-D91C-4877-8446-04AF82AD0211}"/>
              </a:ext>
            </a:extLst>
          </p:cNvPr>
          <p:cNvSpPr/>
          <p:nvPr userDrawn="1"/>
        </p:nvSpPr>
        <p:spPr>
          <a:xfrm>
            <a:off x="0" y="6649278"/>
            <a:ext cx="7420032"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xmlns="" id="{378F7C02-C4E1-41FB-B50E-9077B2D466F1}"/>
              </a:ext>
            </a:extLst>
          </p:cNvPr>
          <p:cNvGrpSpPr/>
          <p:nvPr/>
        </p:nvGrpSpPr>
        <p:grpSpPr>
          <a:xfrm>
            <a:off x="7438488" y="6249017"/>
            <a:ext cx="1601151" cy="538948"/>
            <a:chOff x="3459679" y="2564932"/>
            <a:chExt cx="5250757" cy="1325555"/>
          </a:xfrm>
        </p:grpSpPr>
        <p:grpSp>
          <p:nvGrpSpPr>
            <p:cNvPr id="11" name="Group 10">
              <a:extLst>
                <a:ext uri="{FF2B5EF4-FFF2-40B4-BE49-F238E27FC236}">
                  <a16:creationId xmlns:a16="http://schemas.microsoft.com/office/drawing/2014/main" xmlns=""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xmlns=""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xmlns=""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xmlns=""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xmlns=""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xmlns=""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Freeform: Shape 11">
              <a:extLst>
                <a:ext uri="{FF2B5EF4-FFF2-40B4-BE49-F238E27FC236}">
                  <a16:creationId xmlns:a16="http://schemas.microsoft.com/office/drawing/2014/main" xmlns=""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apezoid 24">
              <a:extLst>
                <a:ext uri="{FF2B5EF4-FFF2-40B4-BE49-F238E27FC236}">
                  <a16:creationId xmlns:a16="http://schemas.microsoft.com/office/drawing/2014/main" xmlns=""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14" name="Group 13">
              <a:extLst>
                <a:ext uri="{FF2B5EF4-FFF2-40B4-BE49-F238E27FC236}">
                  <a16:creationId xmlns:a16="http://schemas.microsoft.com/office/drawing/2014/main" xmlns=""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xmlns=""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8" name="Round Same Side Corner Rectangle 6">
                <a:extLst>
                  <a:ext uri="{FF2B5EF4-FFF2-40B4-BE49-F238E27FC236}">
                    <a16:creationId xmlns:a16="http://schemas.microsoft.com/office/drawing/2014/main" xmlns=""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9" name="Round Same Side Corner Rectangle 8">
                <a:extLst>
                  <a:ext uri="{FF2B5EF4-FFF2-40B4-BE49-F238E27FC236}">
                    <a16:creationId xmlns:a16="http://schemas.microsoft.com/office/drawing/2014/main" xmlns=""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
          <p:nvSpPr>
            <p:cNvPr id="15" name="Frame 1">
              <a:extLst>
                <a:ext uri="{FF2B5EF4-FFF2-40B4-BE49-F238E27FC236}">
                  <a16:creationId xmlns:a16="http://schemas.microsoft.com/office/drawing/2014/main" xmlns=""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solidFill>
                  <a:schemeClr val="tx1"/>
                </a:solidFill>
              </a:endParaRPr>
            </a:p>
          </p:txBody>
        </p:sp>
        <p:sp>
          <p:nvSpPr>
            <p:cNvPr id="16" name="Oval 21">
              <a:extLst>
                <a:ext uri="{FF2B5EF4-FFF2-40B4-BE49-F238E27FC236}">
                  <a16:creationId xmlns:a16="http://schemas.microsoft.com/office/drawing/2014/main" xmlns=""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Tree>
    <p:extLst>
      <p:ext uri="{BB962C8B-B14F-4D97-AF65-F5344CB8AC3E}">
        <p14:creationId xmlns:p14="http://schemas.microsoft.com/office/powerpoint/2010/main" val="4064022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
第二層
第三層
第四層
第五層</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
第二層
第三層
第四層
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
第二層
第三層
第四層
第五層</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
第二層
第三層
第四層
第五層</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6939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7896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894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
第二層
第三層
第四層
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
第二層
第三層
第四層
第五層</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766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
第二層
第三層
第四層
第五層</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8166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8374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6562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314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0B77183B-D91C-4877-8446-04AF82AD0211}"/>
              </a:ext>
            </a:extLst>
          </p:cNvPr>
          <p:cNvSpPr/>
          <p:nvPr userDrawn="1"/>
        </p:nvSpPr>
        <p:spPr>
          <a:xfrm>
            <a:off x="0" y="6649278"/>
            <a:ext cx="7420032"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xmlns="" id="{378F7C02-C4E1-41FB-B50E-9077B2D466F1}"/>
              </a:ext>
            </a:extLst>
          </p:cNvPr>
          <p:cNvGrpSpPr/>
          <p:nvPr/>
        </p:nvGrpSpPr>
        <p:grpSpPr>
          <a:xfrm>
            <a:off x="7438488" y="6249017"/>
            <a:ext cx="1601151" cy="538948"/>
            <a:chOff x="3459679" y="2564932"/>
            <a:chExt cx="5250757" cy="1325555"/>
          </a:xfrm>
        </p:grpSpPr>
        <p:grpSp>
          <p:nvGrpSpPr>
            <p:cNvPr id="11" name="Group 10">
              <a:extLst>
                <a:ext uri="{FF2B5EF4-FFF2-40B4-BE49-F238E27FC236}">
                  <a16:creationId xmlns:a16="http://schemas.microsoft.com/office/drawing/2014/main" xmlns=""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xmlns=""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xmlns=""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xmlns=""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xmlns=""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xmlns=""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Freeform: Shape 11">
              <a:extLst>
                <a:ext uri="{FF2B5EF4-FFF2-40B4-BE49-F238E27FC236}">
                  <a16:creationId xmlns:a16="http://schemas.microsoft.com/office/drawing/2014/main" xmlns=""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apezoid 24">
              <a:extLst>
                <a:ext uri="{FF2B5EF4-FFF2-40B4-BE49-F238E27FC236}">
                  <a16:creationId xmlns:a16="http://schemas.microsoft.com/office/drawing/2014/main" xmlns=""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14" name="Group 13">
              <a:extLst>
                <a:ext uri="{FF2B5EF4-FFF2-40B4-BE49-F238E27FC236}">
                  <a16:creationId xmlns:a16="http://schemas.microsoft.com/office/drawing/2014/main" xmlns=""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xmlns=""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8" name="Round Same Side Corner Rectangle 6">
                <a:extLst>
                  <a:ext uri="{FF2B5EF4-FFF2-40B4-BE49-F238E27FC236}">
                    <a16:creationId xmlns:a16="http://schemas.microsoft.com/office/drawing/2014/main" xmlns=""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9" name="Round Same Side Corner Rectangle 8">
                <a:extLst>
                  <a:ext uri="{FF2B5EF4-FFF2-40B4-BE49-F238E27FC236}">
                    <a16:creationId xmlns:a16="http://schemas.microsoft.com/office/drawing/2014/main" xmlns=""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
          <p:nvSpPr>
            <p:cNvPr id="15" name="Frame 1">
              <a:extLst>
                <a:ext uri="{FF2B5EF4-FFF2-40B4-BE49-F238E27FC236}">
                  <a16:creationId xmlns:a16="http://schemas.microsoft.com/office/drawing/2014/main" xmlns=""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solidFill>
                  <a:schemeClr val="tx1"/>
                </a:solidFill>
              </a:endParaRPr>
            </a:p>
          </p:txBody>
        </p:sp>
        <p:sp>
          <p:nvSpPr>
            <p:cNvPr id="16" name="Oval 21">
              <a:extLst>
                <a:ext uri="{FF2B5EF4-FFF2-40B4-BE49-F238E27FC236}">
                  <a16:creationId xmlns:a16="http://schemas.microsoft.com/office/drawing/2014/main" xmlns=""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Tree>
    <p:extLst>
      <p:ext uri="{BB962C8B-B14F-4D97-AF65-F5344CB8AC3E}">
        <p14:creationId xmlns:p14="http://schemas.microsoft.com/office/powerpoint/2010/main" val="1660278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BC1A878D-07A3-41D4-969A-CEC7DA643945}"/>
              </a:ext>
            </a:extLst>
          </p:cNvPr>
          <p:cNvSpPr>
            <a:spLocks noGrp="1"/>
          </p:cNvSpPr>
          <p:nvPr>
            <p:ph type="pic" sz="quarter" idx="14" hasCustomPrompt="1"/>
          </p:nvPr>
        </p:nvSpPr>
        <p:spPr>
          <a:xfrm>
            <a:off x="0" y="1"/>
            <a:ext cx="9144000" cy="6857999"/>
          </a:xfrm>
          <a:prstGeom prst="parallelogram">
            <a:avLst>
              <a:gd name="adj" fmla="val 90695"/>
            </a:avLst>
          </a:pr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6987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xmlns="" id="{36BA39E4-4787-4A57-95AF-71D0542315A0}"/>
              </a:ext>
            </a:extLst>
          </p:cNvPr>
          <p:cNvGrpSpPr/>
          <p:nvPr userDrawn="1"/>
        </p:nvGrpSpPr>
        <p:grpSpPr>
          <a:xfrm flipV="1">
            <a:off x="4070521" y="1143269"/>
            <a:ext cx="1002959" cy="220479"/>
            <a:chOff x="5809673" y="3008118"/>
            <a:chExt cx="2419398" cy="398889"/>
          </a:xfrm>
        </p:grpSpPr>
        <p:sp>
          <p:nvSpPr>
            <p:cNvPr id="33" name="Rectangle 32">
              <a:extLst>
                <a:ext uri="{FF2B5EF4-FFF2-40B4-BE49-F238E27FC236}">
                  <a16:creationId xmlns:a16="http://schemas.microsoft.com/office/drawing/2014/main" xmlns=""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xmlns=""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xmlns=""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xmlns=""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xmlns=""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513856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a16="http://schemas.microsoft.com/office/drawing/2014/main" xmlns="" id="{C41BDB0D-2403-4A28-BBE5-5F3BAE5BF666}"/>
              </a:ext>
            </a:extLst>
          </p:cNvPr>
          <p:cNvSpPr>
            <a:spLocks noGrp="1"/>
          </p:cNvSpPr>
          <p:nvPr>
            <p:ph type="pic" sz="quarter" idx="12" hasCustomPrompt="1"/>
          </p:nvPr>
        </p:nvSpPr>
        <p:spPr>
          <a:xfrm>
            <a:off x="3705068" y="0"/>
            <a:ext cx="5438933"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2959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9FCCA3A-A18D-428D-936C-AE61C9E25B0E}"/>
              </a:ext>
            </a:extLst>
          </p:cNvPr>
          <p:cNvSpPr>
            <a:spLocks noGrp="1"/>
          </p:cNvSpPr>
          <p:nvPr>
            <p:ph type="pic" sz="quarter" idx="12" hasCustomPrompt="1"/>
          </p:nvPr>
        </p:nvSpPr>
        <p:spPr>
          <a:xfrm>
            <a:off x="1" y="0"/>
            <a:ext cx="5420762"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191468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70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7_Basic Layout">
    <p:spTree>
      <p:nvGrpSpPr>
        <p:cNvPr id="1" name=""/>
        <p:cNvGrpSpPr/>
        <p:nvPr/>
      </p:nvGrpSpPr>
      <p:grpSpPr>
        <a:xfrm>
          <a:off x="0" y="0"/>
          <a:ext cx="0" cy="0"/>
          <a:chOff x="0" y="0"/>
          <a:chExt cx="0" cy="0"/>
        </a:xfrm>
      </p:grpSpPr>
      <p:sp>
        <p:nvSpPr>
          <p:cNvPr id="5" name="Rectangle 4"/>
          <p:cNvSpPr/>
          <p:nvPr userDrawn="1"/>
        </p:nvSpPr>
        <p:spPr>
          <a:xfrm>
            <a:off x="0" y="-3600"/>
            <a:ext cx="9144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24" name="Trapezoid 123"/>
          <p:cNvSpPr/>
          <p:nvPr userDrawn="1"/>
        </p:nvSpPr>
        <p:spPr>
          <a:xfrm>
            <a:off x="402264" y="-3600"/>
            <a:ext cx="3886426"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0" name="Round Same Side Corner Rectangle 6">
            <a:extLst>
              <a:ext uri="{FF2B5EF4-FFF2-40B4-BE49-F238E27FC236}">
                <a16:creationId xmlns:a16="http://schemas.microsoft.com/office/drawing/2014/main" xmlns="" id="{A63F1A39-2E59-4862-90F3-AD41D3829929}"/>
              </a:ext>
            </a:extLst>
          </p:cNvPr>
          <p:cNvSpPr/>
          <p:nvPr userDrawn="1"/>
        </p:nvSpPr>
        <p:spPr>
          <a:xfrm rot="10800000">
            <a:off x="174757" y="4547669"/>
            <a:ext cx="1148741"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1" name="Round Same Side Corner Rectangle 6">
            <a:extLst>
              <a:ext uri="{FF2B5EF4-FFF2-40B4-BE49-F238E27FC236}">
                <a16:creationId xmlns:a16="http://schemas.microsoft.com/office/drawing/2014/main" xmlns="" id="{75506DCC-9AFB-4D1E-8C6B-B75031C23490}"/>
              </a:ext>
            </a:extLst>
          </p:cNvPr>
          <p:cNvSpPr/>
          <p:nvPr userDrawn="1"/>
        </p:nvSpPr>
        <p:spPr>
          <a:xfrm rot="10800000">
            <a:off x="1364929" y="4547669"/>
            <a:ext cx="1148741"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2" name="Round Same Side Corner Rectangle 6">
            <a:extLst>
              <a:ext uri="{FF2B5EF4-FFF2-40B4-BE49-F238E27FC236}">
                <a16:creationId xmlns:a16="http://schemas.microsoft.com/office/drawing/2014/main" xmlns="" id="{7E1186C2-4163-41C3-BA40-FC3F7F78F74E}"/>
              </a:ext>
            </a:extLst>
          </p:cNvPr>
          <p:cNvSpPr/>
          <p:nvPr userDrawn="1"/>
        </p:nvSpPr>
        <p:spPr>
          <a:xfrm rot="10800000">
            <a:off x="3745276" y="4547669"/>
            <a:ext cx="748847"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3" name="Round Same Side Corner Rectangle 6">
            <a:extLst>
              <a:ext uri="{FF2B5EF4-FFF2-40B4-BE49-F238E27FC236}">
                <a16:creationId xmlns:a16="http://schemas.microsoft.com/office/drawing/2014/main" xmlns="" id="{FFD8C746-2191-41DA-975C-4CDE68F32824}"/>
              </a:ext>
            </a:extLst>
          </p:cNvPr>
          <p:cNvSpPr/>
          <p:nvPr userDrawn="1"/>
        </p:nvSpPr>
        <p:spPr>
          <a:xfrm rot="10800000">
            <a:off x="2555101" y="4547669"/>
            <a:ext cx="1148741"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 name="Oval 2">
            <a:extLst>
              <a:ext uri="{FF2B5EF4-FFF2-40B4-BE49-F238E27FC236}">
                <a16:creationId xmlns:a16="http://schemas.microsoft.com/office/drawing/2014/main" xmlns="" id="{DEB821F8-4756-419A-A003-BF59C6854386}"/>
              </a:ext>
            </a:extLst>
          </p:cNvPr>
          <p:cNvSpPr/>
          <p:nvPr userDrawn="1"/>
        </p:nvSpPr>
        <p:spPr>
          <a:xfrm rot="3709911">
            <a:off x="1740079" y="366818"/>
            <a:ext cx="1330091" cy="91386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35" name="Oval 2">
            <a:extLst>
              <a:ext uri="{FF2B5EF4-FFF2-40B4-BE49-F238E27FC236}">
                <a16:creationId xmlns:a16="http://schemas.microsoft.com/office/drawing/2014/main" xmlns="" id="{28E19587-63C1-4D35-B862-D1E4D947E769}"/>
              </a:ext>
            </a:extLst>
          </p:cNvPr>
          <p:cNvSpPr/>
          <p:nvPr userDrawn="1"/>
        </p:nvSpPr>
        <p:spPr>
          <a:xfrm rot="19437896">
            <a:off x="1250776" y="2395655"/>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36" name="Oval 2">
            <a:extLst>
              <a:ext uri="{FF2B5EF4-FFF2-40B4-BE49-F238E27FC236}">
                <a16:creationId xmlns:a16="http://schemas.microsoft.com/office/drawing/2014/main" xmlns="" id="{D01EAC9B-77E3-4F2A-B1A7-DA8703EA503E}"/>
              </a:ext>
            </a:extLst>
          </p:cNvPr>
          <p:cNvSpPr/>
          <p:nvPr userDrawn="1"/>
        </p:nvSpPr>
        <p:spPr>
          <a:xfrm rot="3709911">
            <a:off x="1963696" y="1993658"/>
            <a:ext cx="9188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37" name="Oval 2">
            <a:extLst>
              <a:ext uri="{FF2B5EF4-FFF2-40B4-BE49-F238E27FC236}">
                <a16:creationId xmlns:a16="http://schemas.microsoft.com/office/drawing/2014/main" xmlns="" id="{6E6B823F-9505-482A-B8B1-DF126CEEDF7D}"/>
              </a:ext>
            </a:extLst>
          </p:cNvPr>
          <p:cNvSpPr/>
          <p:nvPr userDrawn="1"/>
        </p:nvSpPr>
        <p:spPr>
          <a:xfrm>
            <a:off x="1148887" y="771595"/>
            <a:ext cx="827768"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38" name="Oval 2">
            <a:extLst>
              <a:ext uri="{FF2B5EF4-FFF2-40B4-BE49-F238E27FC236}">
                <a16:creationId xmlns:a16="http://schemas.microsoft.com/office/drawing/2014/main" xmlns="" id="{2D8F8763-74DE-48D8-82F2-4DED48BDB492}"/>
              </a:ext>
            </a:extLst>
          </p:cNvPr>
          <p:cNvSpPr/>
          <p:nvPr userDrawn="1"/>
        </p:nvSpPr>
        <p:spPr>
          <a:xfrm rot="19437896">
            <a:off x="-79960" y="294760"/>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39" name="Oval 2">
            <a:extLst>
              <a:ext uri="{FF2B5EF4-FFF2-40B4-BE49-F238E27FC236}">
                <a16:creationId xmlns:a16="http://schemas.microsoft.com/office/drawing/2014/main" xmlns="" id="{2335DB93-B002-455A-922C-59CDE2F7860E}"/>
              </a:ext>
            </a:extLst>
          </p:cNvPr>
          <p:cNvSpPr/>
          <p:nvPr userDrawn="1"/>
        </p:nvSpPr>
        <p:spPr>
          <a:xfrm rot="19437896">
            <a:off x="2324370" y="566763"/>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0" name="Oval 2">
            <a:extLst>
              <a:ext uri="{FF2B5EF4-FFF2-40B4-BE49-F238E27FC236}">
                <a16:creationId xmlns:a16="http://schemas.microsoft.com/office/drawing/2014/main" xmlns="" id="{7EDB26AF-D59B-4DAC-BFAB-D4CAACD5D1D3}"/>
              </a:ext>
            </a:extLst>
          </p:cNvPr>
          <p:cNvSpPr/>
          <p:nvPr userDrawn="1"/>
        </p:nvSpPr>
        <p:spPr>
          <a:xfrm rot="3709911">
            <a:off x="223" y="1673553"/>
            <a:ext cx="9188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1" name="Oval 2">
            <a:extLst>
              <a:ext uri="{FF2B5EF4-FFF2-40B4-BE49-F238E27FC236}">
                <a16:creationId xmlns:a16="http://schemas.microsoft.com/office/drawing/2014/main" xmlns="" id="{212DFC34-D15A-4488-BFA7-A702AFE4C877}"/>
              </a:ext>
            </a:extLst>
          </p:cNvPr>
          <p:cNvSpPr/>
          <p:nvPr userDrawn="1"/>
        </p:nvSpPr>
        <p:spPr>
          <a:xfrm rot="8100000">
            <a:off x="1025961" y="62021"/>
            <a:ext cx="717794"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2" name="Oval 2">
            <a:extLst>
              <a:ext uri="{FF2B5EF4-FFF2-40B4-BE49-F238E27FC236}">
                <a16:creationId xmlns:a16="http://schemas.microsoft.com/office/drawing/2014/main" xmlns="" id="{CF93B13D-A20E-4CD7-9A16-10EA50F4A5F5}"/>
              </a:ext>
            </a:extLst>
          </p:cNvPr>
          <p:cNvSpPr/>
          <p:nvPr userDrawn="1"/>
        </p:nvSpPr>
        <p:spPr>
          <a:xfrm rot="8100000">
            <a:off x="659472" y="1266839"/>
            <a:ext cx="1700062"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3" name="Oval 2">
            <a:extLst>
              <a:ext uri="{FF2B5EF4-FFF2-40B4-BE49-F238E27FC236}">
                <a16:creationId xmlns:a16="http://schemas.microsoft.com/office/drawing/2014/main" xmlns="" id="{6AA68F63-074F-4CD0-B095-61269FC12F01}"/>
              </a:ext>
            </a:extLst>
          </p:cNvPr>
          <p:cNvSpPr/>
          <p:nvPr userDrawn="1"/>
        </p:nvSpPr>
        <p:spPr>
          <a:xfrm rot="5157174">
            <a:off x="2342516" y="1937370"/>
            <a:ext cx="1513674" cy="103999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4" name="Oval 2">
            <a:extLst>
              <a:ext uri="{FF2B5EF4-FFF2-40B4-BE49-F238E27FC236}">
                <a16:creationId xmlns:a16="http://schemas.microsoft.com/office/drawing/2014/main" xmlns="" id="{443ADD24-71DF-40D3-95BC-47201FAB2C7D}"/>
              </a:ext>
            </a:extLst>
          </p:cNvPr>
          <p:cNvSpPr/>
          <p:nvPr userDrawn="1"/>
        </p:nvSpPr>
        <p:spPr>
          <a:xfrm rot="900000">
            <a:off x="2415754" y="2808607"/>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5" name="Oval 2">
            <a:extLst>
              <a:ext uri="{FF2B5EF4-FFF2-40B4-BE49-F238E27FC236}">
                <a16:creationId xmlns:a16="http://schemas.microsoft.com/office/drawing/2014/main" xmlns="" id="{6588E49C-5C36-4A73-AD43-6AE2961B8DDE}"/>
              </a:ext>
            </a:extLst>
          </p:cNvPr>
          <p:cNvSpPr/>
          <p:nvPr userDrawn="1"/>
        </p:nvSpPr>
        <p:spPr>
          <a:xfrm rot="900000">
            <a:off x="935391" y="3390927"/>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6" name="Oval 2">
            <a:extLst>
              <a:ext uri="{FF2B5EF4-FFF2-40B4-BE49-F238E27FC236}">
                <a16:creationId xmlns:a16="http://schemas.microsoft.com/office/drawing/2014/main" xmlns="" id="{C3F71828-438F-43CD-AC64-74D2828A0E90}"/>
              </a:ext>
            </a:extLst>
          </p:cNvPr>
          <p:cNvSpPr/>
          <p:nvPr userDrawn="1"/>
        </p:nvSpPr>
        <p:spPr>
          <a:xfrm rot="3709911">
            <a:off x="-16995" y="3643448"/>
            <a:ext cx="9188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7" name="Oval 2">
            <a:extLst>
              <a:ext uri="{FF2B5EF4-FFF2-40B4-BE49-F238E27FC236}">
                <a16:creationId xmlns:a16="http://schemas.microsoft.com/office/drawing/2014/main" xmlns="" id="{80C82425-1CFE-461A-B474-2D06AF206930}"/>
              </a:ext>
            </a:extLst>
          </p:cNvPr>
          <p:cNvSpPr/>
          <p:nvPr userDrawn="1"/>
        </p:nvSpPr>
        <p:spPr>
          <a:xfrm rot="19437896">
            <a:off x="31114" y="2323530"/>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2" name="Oval 2">
            <a:extLst>
              <a:ext uri="{FF2B5EF4-FFF2-40B4-BE49-F238E27FC236}">
                <a16:creationId xmlns:a16="http://schemas.microsoft.com/office/drawing/2014/main" xmlns="" id="{6BD50034-4A1E-4917-A1D6-4075DB469CB3}"/>
              </a:ext>
            </a:extLst>
          </p:cNvPr>
          <p:cNvSpPr/>
          <p:nvPr userDrawn="1"/>
        </p:nvSpPr>
        <p:spPr>
          <a:xfrm rot="3709911">
            <a:off x="2735480" y="3517138"/>
            <a:ext cx="1330091" cy="91386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53" name="Oval 2">
            <a:extLst>
              <a:ext uri="{FF2B5EF4-FFF2-40B4-BE49-F238E27FC236}">
                <a16:creationId xmlns:a16="http://schemas.microsoft.com/office/drawing/2014/main" xmlns="" id="{845997A6-F744-4590-8B08-A41D124DE9EF}"/>
              </a:ext>
            </a:extLst>
          </p:cNvPr>
          <p:cNvSpPr/>
          <p:nvPr userDrawn="1"/>
        </p:nvSpPr>
        <p:spPr>
          <a:xfrm rot="8100000">
            <a:off x="3563763" y="691457"/>
            <a:ext cx="717794"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4" name="Oval 2">
            <a:extLst>
              <a:ext uri="{FF2B5EF4-FFF2-40B4-BE49-F238E27FC236}">
                <a16:creationId xmlns:a16="http://schemas.microsoft.com/office/drawing/2014/main" xmlns="" id="{4CF0B8C1-B839-4BC7-8419-AE9A8FD050E8}"/>
              </a:ext>
            </a:extLst>
          </p:cNvPr>
          <p:cNvSpPr/>
          <p:nvPr userDrawn="1"/>
        </p:nvSpPr>
        <p:spPr>
          <a:xfrm rot="8100000">
            <a:off x="3197274" y="1896275"/>
            <a:ext cx="1700062"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5" name="Oval 2">
            <a:extLst>
              <a:ext uri="{FF2B5EF4-FFF2-40B4-BE49-F238E27FC236}">
                <a16:creationId xmlns:a16="http://schemas.microsoft.com/office/drawing/2014/main" xmlns="" id="{3B35F268-30FF-4DB5-8968-9AC0F8A3334B}"/>
              </a:ext>
            </a:extLst>
          </p:cNvPr>
          <p:cNvSpPr/>
          <p:nvPr userDrawn="1"/>
        </p:nvSpPr>
        <p:spPr>
          <a:xfrm rot="19437896">
            <a:off x="3558248" y="1861939"/>
            <a:ext cx="974950"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6" name="Oval 2">
            <a:extLst>
              <a:ext uri="{FF2B5EF4-FFF2-40B4-BE49-F238E27FC236}">
                <a16:creationId xmlns:a16="http://schemas.microsoft.com/office/drawing/2014/main" xmlns="" id="{182AE9B8-EA51-485B-A12B-D4038C532683}"/>
              </a:ext>
            </a:extLst>
          </p:cNvPr>
          <p:cNvSpPr/>
          <p:nvPr userDrawn="1"/>
        </p:nvSpPr>
        <p:spPr>
          <a:xfrm rot="900000">
            <a:off x="1490253" y="2561654"/>
            <a:ext cx="757115"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7" name="Oval 2">
            <a:extLst>
              <a:ext uri="{FF2B5EF4-FFF2-40B4-BE49-F238E27FC236}">
                <a16:creationId xmlns:a16="http://schemas.microsoft.com/office/drawing/2014/main" xmlns="" id="{F414A7D9-B1E2-4BFC-95B2-9F786767E9F2}"/>
              </a:ext>
            </a:extLst>
          </p:cNvPr>
          <p:cNvSpPr/>
          <p:nvPr userDrawn="1"/>
        </p:nvSpPr>
        <p:spPr>
          <a:xfrm rot="3709911">
            <a:off x="1760125" y="3652875"/>
            <a:ext cx="1038426"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8" name="Oval 2">
            <a:extLst>
              <a:ext uri="{FF2B5EF4-FFF2-40B4-BE49-F238E27FC236}">
                <a16:creationId xmlns:a16="http://schemas.microsoft.com/office/drawing/2014/main" xmlns="" id="{4EB703FD-2B5F-4AED-B451-A30CADDE2F31}"/>
              </a:ext>
            </a:extLst>
          </p:cNvPr>
          <p:cNvSpPr/>
          <p:nvPr userDrawn="1"/>
        </p:nvSpPr>
        <p:spPr>
          <a:xfrm rot="3709911">
            <a:off x="2414327" y="421804"/>
            <a:ext cx="1038426"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61" name="Oval 2">
            <a:extLst>
              <a:ext uri="{FF2B5EF4-FFF2-40B4-BE49-F238E27FC236}">
                <a16:creationId xmlns:a16="http://schemas.microsoft.com/office/drawing/2014/main" xmlns="" id="{50BD6020-C4FF-4760-A425-86AA968DED12}"/>
              </a:ext>
            </a:extLst>
          </p:cNvPr>
          <p:cNvSpPr/>
          <p:nvPr userDrawn="1"/>
        </p:nvSpPr>
        <p:spPr>
          <a:xfrm rot="8100000">
            <a:off x="3764517" y="-26786"/>
            <a:ext cx="98256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63" name="Oval 2">
            <a:extLst>
              <a:ext uri="{FF2B5EF4-FFF2-40B4-BE49-F238E27FC236}">
                <a16:creationId xmlns:a16="http://schemas.microsoft.com/office/drawing/2014/main" xmlns="" id="{3EE70CB4-2D96-46EB-8977-1B1B79804844}"/>
              </a:ext>
            </a:extLst>
          </p:cNvPr>
          <p:cNvSpPr/>
          <p:nvPr userDrawn="1"/>
        </p:nvSpPr>
        <p:spPr>
          <a:xfrm rot="8100000">
            <a:off x="1452795" y="-77635"/>
            <a:ext cx="98256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72" name="Oval 2">
            <a:extLst>
              <a:ext uri="{FF2B5EF4-FFF2-40B4-BE49-F238E27FC236}">
                <a16:creationId xmlns:a16="http://schemas.microsoft.com/office/drawing/2014/main" xmlns="" id="{86DA3905-5344-46C3-A880-8671CA140E70}"/>
              </a:ext>
            </a:extLst>
          </p:cNvPr>
          <p:cNvSpPr/>
          <p:nvPr userDrawn="1"/>
        </p:nvSpPr>
        <p:spPr>
          <a:xfrm rot="900000">
            <a:off x="3817634" y="3170913"/>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75" name="Oval 2">
            <a:extLst>
              <a:ext uri="{FF2B5EF4-FFF2-40B4-BE49-F238E27FC236}">
                <a16:creationId xmlns:a16="http://schemas.microsoft.com/office/drawing/2014/main" xmlns="" id="{E5357039-4981-49B5-A9BC-C8EE3D049AAF}"/>
              </a:ext>
            </a:extLst>
          </p:cNvPr>
          <p:cNvSpPr/>
          <p:nvPr userDrawn="1"/>
        </p:nvSpPr>
        <p:spPr>
          <a:xfrm rot="900000">
            <a:off x="4055277" y="1110970"/>
            <a:ext cx="75201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0" name="Oval 2">
            <a:extLst>
              <a:ext uri="{FF2B5EF4-FFF2-40B4-BE49-F238E27FC236}">
                <a16:creationId xmlns:a16="http://schemas.microsoft.com/office/drawing/2014/main" xmlns="" id="{11DA530B-C00F-4683-BEC9-A839D71312FA}"/>
              </a:ext>
            </a:extLst>
          </p:cNvPr>
          <p:cNvSpPr/>
          <p:nvPr userDrawn="1"/>
        </p:nvSpPr>
        <p:spPr>
          <a:xfrm rot="3709911">
            <a:off x="5940814" y="861272"/>
            <a:ext cx="1330091" cy="91386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81" name="Oval 2">
            <a:extLst>
              <a:ext uri="{FF2B5EF4-FFF2-40B4-BE49-F238E27FC236}">
                <a16:creationId xmlns:a16="http://schemas.microsoft.com/office/drawing/2014/main" xmlns="" id="{1A082356-B1F6-4535-B5E4-18E1F0D65B29}"/>
              </a:ext>
            </a:extLst>
          </p:cNvPr>
          <p:cNvSpPr/>
          <p:nvPr userDrawn="1"/>
        </p:nvSpPr>
        <p:spPr>
          <a:xfrm rot="19437896">
            <a:off x="5451511" y="2890109"/>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2" name="Oval 2">
            <a:extLst>
              <a:ext uri="{FF2B5EF4-FFF2-40B4-BE49-F238E27FC236}">
                <a16:creationId xmlns:a16="http://schemas.microsoft.com/office/drawing/2014/main" xmlns="" id="{DC785FC9-409C-46D7-9E50-8B54D1F5C686}"/>
              </a:ext>
            </a:extLst>
          </p:cNvPr>
          <p:cNvSpPr/>
          <p:nvPr userDrawn="1"/>
        </p:nvSpPr>
        <p:spPr>
          <a:xfrm rot="3709911">
            <a:off x="6164431" y="2488112"/>
            <a:ext cx="9188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3" name="Oval 2">
            <a:extLst>
              <a:ext uri="{FF2B5EF4-FFF2-40B4-BE49-F238E27FC236}">
                <a16:creationId xmlns:a16="http://schemas.microsoft.com/office/drawing/2014/main" xmlns="" id="{9E28926F-5E44-49C1-B6BE-0E896F422420}"/>
              </a:ext>
            </a:extLst>
          </p:cNvPr>
          <p:cNvSpPr/>
          <p:nvPr userDrawn="1"/>
        </p:nvSpPr>
        <p:spPr>
          <a:xfrm>
            <a:off x="5349622" y="1266049"/>
            <a:ext cx="827768"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4" name="Oval 2">
            <a:extLst>
              <a:ext uri="{FF2B5EF4-FFF2-40B4-BE49-F238E27FC236}">
                <a16:creationId xmlns:a16="http://schemas.microsoft.com/office/drawing/2014/main" xmlns="" id="{4781A321-140D-4659-BF8B-C8F0459A607D}"/>
              </a:ext>
            </a:extLst>
          </p:cNvPr>
          <p:cNvSpPr/>
          <p:nvPr userDrawn="1"/>
        </p:nvSpPr>
        <p:spPr>
          <a:xfrm rot="19437896">
            <a:off x="6525105" y="1061217"/>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5" name="Oval 2">
            <a:extLst>
              <a:ext uri="{FF2B5EF4-FFF2-40B4-BE49-F238E27FC236}">
                <a16:creationId xmlns:a16="http://schemas.microsoft.com/office/drawing/2014/main" xmlns="" id="{9A0D302C-CB24-4586-ABBD-B34C82AC03CE}"/>
              </a:ext>
            </a:extLst>
          </p:cNvPr>
          <p:cNvSpPr/>
          <p:nvPr userDrawn="1"/>
        </p:nvSpPr>
        <p:spPr>
          <a:xfrm rot="3709911">
            <a:off x="4200958" y="2168007"/>
            <a:ext cx="9188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6" name="Oval 2">
            <a:extLst>
              <a:ext uri="{FF2B5EF4-FFF2-40B4-BE49-F238E27FC236}">
                <a16:creationId xmlns:a16="http://schemas.microsoft.com/office/drawing/2014/main" xmlns="" id="{9581F6BD-EC04-4182-A089-8F5E688FE5A0}"/>
              </a:ext>
            </a:extLst>
          </p:cNvPr>
          <p:cNvSpPr/>
          <p:nvPr userDrawn="1"/>
        </p:nvSpPr>
        <p:spPr>
          <a:xfrm rot="8100000">
            <a:off x="5226696" y="556475"/>
            <a:ext cx="717794"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7" name="Oval 2">
            <a:extLst>
              <a:ext uri="{FF2B5EF4-FFF2-40B4-BE49-F238E27FC236}">
                <a16:creationId xmlns:a16="http://schemas.microsoft.com/office/drawing/2014/main" xmlns="" id="{66979805-A54A-49AC-8EF2-284A82BF61BB}"/>
              </a:ext>
            </a:extLst>
          </p:cNvPr>
          <p:cNvSpPr/>
          <p:nvPr userDrawn="1"/>
        </p:nvSpPr>
        <p:spPr>
          <a:xfrm rot="8100000">
            <a:off x="4860207" y="1761293"/>
            <a:ext cx="1700062"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8" name="Oval 2">
            <a:extLst>
              <a:ext uri="{FF2B5EF4-FFF2-40B4-BE49-F238E27FC236}">
                <a16:creationId xmlns:a16="http://schemas.microsoft.com/office/drawing/2014/main" xmlns="" id="{3DC90682-259B-4FF5-A432-AEFA8C7231E8}"/>
              </a:ext>
            </a:extLst>
          </p:cNvPr>
          <p:cNvSpPr/>
          <p:nvPr userDrawn="1"/>
        </p:nvSpPr>
        <p:spPr>
          <a:xfrm rot="5157174">
            <a:off x="6543251" y="2431824"/>
            <a:ext cx="1513674" cy="103999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9" name="Oval 2">
            <a:extLst>
              <a:ext uri="{FF2B5EF4-FFF2-40B4-BE49-F238E27FC236}">
                <a16:creationId xmlns:a16="http://schemas.microsoft.com/office/drawing/2014/main" xmlns="" id="{C4C59401-DA11-4364-8292-66738EC61A54}"/>
              </a:ext>
            </a:extLst>
          </p:cNvPr>
          <p:cNvSpPr/>
          <p:nvPr userDrawn="1"/>
        </p:nvSpPr>
        <p:spPr>
          <a:xfrm rot="900000">
            <a:off x="6616489" y="3303061"/>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0" name="Oval 2">
            <a:extLst>
              <a:ext uri="{FF2B5EF4-FFF2-40B4-BE49-F238E27FC236}">
                <a16:creationId xmlns:a16="http://schemas.microsoft.com/office/drawing/2014/main" xmlns="" id="{A6776DA6-ADAF-4122-827B-86FE09B753EC}"/>
              </a:ext>
            </a:extLst>
          </p:cNvPr>
          <p:cNvSpPr/>
          <p:nvPr userDrawn="1"/>
        </p:nvSpPr>
        <p:spPr>
          <a:xfrm rot="900000">
            <a:off x="6786946" y="65852"/>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1" name="Oval 2">
            <a:extLst>
              <a:ext uri="{FF2B5EF4-FFF2-40B4-BE49-F238E27FC236}">
                <a16:creationId xmlns:a16="http://schemas.microsoft.com/office/drawing/2014/main" xmlns="" id="{AE2E80A3-9393-4530-9F6B-61B1B4C85604}"/>
              </a:ext>
            </a:extLst>
          </p:cNvPr>
          <p:cNvSpPr/>
          <p:nvPr userDrawn="1"/>
        </p:nvSpPr>
        <p:spPr>
          <a:xfrm rot="3709911">
            <a:off x="4340644" y="3921882"/>
            <a:ext cx="9188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2" name="Oval 2">
            <a:extLst>
              <a:ext uri="{FF2B5EF4-FFF2-40B4-BE49-F238E27FC236}">
                <a16:creationId xmlns:a16="http://schemas.microsoft.com/office/drawing/2014/main" xmlns="" id="{0AE7D6AC-D567-4A7D-BB82-7F020E5E71D1}"/>
              </a:ext>
            </a:extLst>
          </p:cNvPr>
          <p:cNvSpPr/>
          <p:nvPr userDrawn="1"/>
        </p:nvSpPr>
        <p:spPr>
          <a:xfrm rot="19437896">
            <a:off x="4231849" y="2817984"/>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3" name="Oval 2">
            <a:extLst>
              <a:ext uri="{FF2B5EF4-FFF2-40B4-BE49-F238E27FC236}">
                <a16:creationId xmlns:a16="http://schemas.microsoft.com/office/drawing/2014/main" xmlns="" id="{B56681DA-9D88-4B22-B921-81303E32A8ED}"/>
              </a:ext>
            </a:extLst>
          </p:cNvPr>
          <p:cNvSpPr/>
          <p:nvPr userDrawn="1"/>
        </p:nvSpPr>
        <p:spPr>
          <a:xfrm rot="8100000">
            <a:off x="7764498" y="1185911"/>
            <a:ext cx="717794"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4" name="Oval 2">
            <a:extLst>
              <a:ext uri="{FF2B5EF4-FFF2-40B4-BE49-F238E27FC236}">
                <a16:creationId xmlns:a16="http://schemas.microsoft.com/office/drawing/2014/main" xmlns="" id="{74FD78FD-473B-4B30-9754-1918941DA669}"/>
              </a:ext>
            </a:extLst>
          </p:cNvPr>
          <p:cNvSpPr/>
          <p:nvPr userDrawn="1"/>
        </p:nvSpPr>
        <p:spPr>
          <a:xfrm rot="8100000">
            <a:off x="7398009" y="2390729"/>
            <a:ext cx="1700062"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5" name="Oval 2">
            <a:extLst>
              <a:ext uri="{FF2B5EF4-FFF2-40B4-BE49-F238E27FC236}">
                <a16:creationId xmlns:a16="http://schemas.microsoft.com/office/drawing/2014/main" xmlns="" id="{AAC9B54D-9216-4D7E-94C6-7CEEEAA05305}"/>
              </a:ext>
            </a:extLst>
          </p:cNvPr>
          <p:cNvSpPr/>
          <p:nvPr userDrawn="1"/>
        </p:nvSpPr>
        <p:spPr>
          <a:xfrm rot="19437896">
            <a:off x="7758983" y="2356393"/>
            <a:ext cx="974950"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6" name="Oval 2">
            <a:extLst>
              <a:ext uri="{FF2B5EF4-FFF2-40B4-BE49-F238E27FC236}">
                <a16:creationId xmlns:a16="http://schemas.microsoft.com/office/drawing/2014/main" xmlns="" id="{C01AA50C-FF44-47BA-84D1-A3345F8B6FD2}"/>
              </a:ext>
            </a:extLst>
          </p:cNvPr>
          <p:cNvSpPr/>
          <p:nvPr userDrawn="1"/>
        </p:nvSpPr>
        <p:spPr>
          <a:xfrm rot="900000">
            <a:off x="5690988" y="3056108"/>
            <a:ext cx="757115"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7" name="Oval 2">
            <a:extLst>
              <a:ext uri="{FF2B5EF4-FFF2-40B4-BE49-F238E27FC236}">
                <a16:creationId xmlns:a16="http://schemas.microsoft.com/office/drawing/2014/main" xmlns="" id="{128CB1AF-92AE-49BF-94D8-75DE08510796}"/>
              </a:ext>
            </a:extLst>
          </p:cNvPr>
          <p:cNvSpPr/>
          <p:nvPr userDrawn="1"/>
        </p:nvSpPr>
        <p:spPr>
          <a:xfrm rot="3709911">
            <a:off x="7611680" y="327800"/>
            <a:ext cx="1038426"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8" name="Oval 2">
            <a:extLst>
              <a:ext uri="{FF2B5EF4-FFF2-40B4-BE49-F238E27FC236}">
                <a16:creationId xmlns:a16="http://schemas.microsoft.com/office/drawing/2014/main" xmlns="" id="{80958B31-EE7F-4458-8D19-C793103117BA}"/>
              </a:ext>
            </a:extLst>
          </p:cNvPr>
          <p:cNvSpPr/>
          <p:nvPr userDrawn="1"/>
        </p:nvSpPr>
        <p:spPr>
          <a:xfrm rot="3709911">
            <a:off x="6615062" y="916258"/>
            <a:ext cx="1038426"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9" name="Oval 2">
            <a:extLst>
              <a:ext uri="{FF2B5EF4-FFF2-40B4-BE49-F238E27FC236}">
                <a16:creationId xmlns:a16="http://schemas.microsoft.com/office/drawing/2014/main" xmlns="" id="{A241C97F-5AE0-4C3E-9EC9-60FD191185C6}"/>
              </a:ext>
            </a:extLst>
          </p:cNvPr>
          <p:cNvSpPr/>
          <p:nvPr userDrawn="1"/>
        </p:nvSpPr>
        <p:spPr>
          <a:xfrm rot="900000">
            <a:off x="8218606" y="3587427"/>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0" name="Oval 2">
            <a:extLst>
              <a:ext uri="{FF2B5EF4-FFF2-40B4-BE49-F238E27FC236}">
                <a16:creationId xmlns:a16="http://schemas.microsoft.com/office/drawing/2014/main" xmlns="" id="{5A020C5F-B87D-40B9-B406-A080D65C5BF1}"/>
              </a:ext>
            </a:extLst>
          </p:cNvPr>
          <p:cNvSpPr/>
          <p:nvPr userDrawn="1"/>
        </p:nvSpPr>
        <p:spPr>
          <a:xfrm rot="900000">
            <a:off x="8256012" y="1605424"/>
            <a:ext cx="75201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1" name="Oval 2">
            <a:extLst>
              <a:ext uri="{FF2B5EF4-FFF2-40B4-BE49-F238E27FC236}">
                <a16:creationId xmlns:a16="http://schemas.microsoft.com/office/drawing/2014/main" xmlns="" id="{F1B50547-68CF-4D1D-AA64-6E0D7A6D7299}"/>
              </a:ext>
            </a:extLst>
          </p:cNvPr>
          <p:cNvSpPr/>
          <p:nvPr userDrawn="1"/>
        </p:nvSpPr>
        <p:spPr>
          <a:xfrm rot="19437896">
            <a:off x="4923130" y="801515"/>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2" name="Oval 2">
            <a:extLst>
              <a:ext uri="{FF2B5EF4-FFF2-40B4-BE49-F238E27FC236}">
                <a16:creationId xmlns:a16="http://schemas.microsoft.com/office/drawing/2014/main" xmlns="" id="{4E89952A-824E-4B4C-963E-C52E790B7C08}"/>
              </a:ext>
            </a:extLst>
          </p:cNvPr>
          <p:cNvSpPr/>
          <p:nvPr userDrawn="1"/>
        </p:nvSpPr>
        <p:spPr>
          <a:xfrm rot="900000">
            <a:off x="4454748" y="52345"/>
            <a:ext cx="757115"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3" name="Oval 2">
            <a:extLst>
              <a:ext uri="{FF2B5EF4-FFF2-40B4-BE49-F238E27FC236}">
                <a16:creationId xmlns:a16="http://schemas.microsoft.com/office/drawing/2014/main" xmlns="" id="{35A6149A-9121-4093-BB29-6274808CCFFE}"/>
              </a:ext>
            </a:extLst>
          </p:cNvPr>
          <p:cNvSpPr/>
          <p:nvPr userDrawn="1"/>
        </p:nvSpPr>
        <p:spPr>
          <a:xfrm rot="5157174">
            <a:off x="4478585" y="461058"/>
            <a:ext cx="1513674" cy="103999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4" name="Oval 2">
            <a:extLst>
              <a:ext uri="{FF2B5EF4-FFF2-40B4-BE49-F238E27FC236}">
                <a16:creationId xmlns:a16="http://schemas.microsoft.com/office/drawing/2014/main" xmlns="" id="{B8086D41-5E5D-4335-986C-A50CDC5DA2D6}"/>
              </a:ext>
            </a:extLst>
          </p:cNvPr>
          <p:cNvSpPr/>
          <p:nvPr userDrawn="1"/>
        </p:nvSpPr>
        <p:spPr>
          <a:xfrm rot="8100000">
            <a:off x="5597302" y="-218473"/>
            <a:ext cx="1213168" cy="148182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5" name="Oval 2">
            <a:extLst>
              <a:ext uri="{FF2B5EF4-FFF2-40B4-BE49-F238E27FC236}">
                <a16:creationId xmlns:a16="http://schemas.microsoft.com/office/drawing/2014/main" xmlns="" id="{96E9F1D1-F86B-4A0A-9649-F4401DDECF4A}"/>
              </a:ext>
            </a:extLst>
          </p:cNvPr>
          <p:cNvSpPr/>
          <p:nvPr userDrawn="1"/>
        </p:nvSpPr>
        <p:spPr>
          <a:xfrm rot="8100000">
            <a:off x="8481952" y="475591"/>
            <a:ext cx="801179" cy="97859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6" name="Round Same Side Corner Rectangle 6">
            <a:extLst>
              <a:ext uri="{FF2B5EF4-FFF2-40B4-BE49-F238E27FC236}">
                <a16:creationId xmlns:a16="http://schemas.microsoft.com/office/drawing/2014/main" xmlns="" id="{A3375275-560B-442E-B781-DE31B3913F4C}"/>
              </a:ext>
            </a:extLst>
          </p:cNvPr>
          <p:cNvSpPr/>
          <p:nvPr userDrawn="1"/>
        </p:nvSpPr>
        <p:spPr>
          <a:xfrm rot="10800000">
            <a:off x="4544959" y="4547669"/>
            <a:ext cx="1148741"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7" name="Round Same Side Corner Rectangle 6">
            <a:extLst>
              <a:ext uri="{FF2B5EF4-FFF2-40B4-BE49-F238E27FC236}">
                <a16:creationId xmlns:a16="http://schemas.microsoft.com/office/drawing/2014/main" xmlns="" id="{30BE70AC-15A6-4011-BF38-1EFE55CB0F01}"/>
              </a:ext>
            </a:extLst>
          </p:cNvPr>
          <p:cNvSpPr/>
          <p:nvPr userDrawn="1"/>
        </p:nvSpPr>
        <p:spPr>
          <a:xfrm rot="10800000">
            <a:off x="5735131" y="4547669"/>
            <a:ext cx="1148741"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8" name="Round Same Side Corner Rectangle 6">
            <a:extLst>
              <a:ext uri="{FF2B5EF4-FFF2-40B4-BE49-F238E27FC236}">
                <a16:creationId xmlns:a16="http://schemas.microsoft.com/office/drawing/2014/main" xmlns="" id="{E7139256-4FFF-47FB-85F9-EDE7EA43DB44}"/>
              </a:ext>
            </a:extLst>
          </p:cNvPr>
          <p:cNvSpPr/>
          <p:nvPr userDrawn="1"/>
        </p:nvSpPr>
        <p:spPr>
          <a:xfrm rot="10800000">
            <a:off x="6925303" y="4547669"/>
            <a:ext cx="1148741"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9" name="Round Same Side Corner Rectangle 6">
            <a:extLst>
              <a:ext uri="{FF2B5EF4-FFF2-40B4-BE49-F238E27FC236}">
                <a16:creationId xmlns:a16="http://schemas.microsoft.com/office/drawing/2014/main" xmlns="" id="{83B66B17-5B31-42F4-B9C7-2F4B6601413E}"/>
              </a:ext>
            </a:extLst>
          </p:cNvPr>
          <p:cNvSpPr/>
          <p:nvPr userDrawn="1"/>
        </p:nvSpPr>
        <p:spPr>
          <a:xfrm rot="10800000">
            <a:off x="8142065" y="4557438"/>
            <a:ext cx="748847"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11" name="Rectangle 110">
            <a:extLst>
              <a:ext uri="{FF2B5EF4-FFF2-40B4-BE49-F238E27FC236}">
                <a16:creationId xmlns:a16="http://schemas.microsoft.com/office/drawing/2014/main" xmlns="" id="{C34150EA-9630-48C8-89B6-28D1B3BCA21C}"/>
              </a:ext>
            </a:extLst>
          </p:cNvPr>
          <p:cNvSpPr/>
          <p:nvPr userDrawn="1"/>
        </p:nvSpPr>
        <p:spPr>
          <a:xfrm>
            <a:off x="3625900" y="0"/>
            <a:ext cx="5518100" cy="6858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775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19" name="Rectangle 18"/>
          <p:cNvSpPr/>
          <p:nvPr userDrawn="1"/>
        </p:nvSpPr>
        <p:spPr>
          <a:xfrm>
            <a:off x="7355457" y="0"/>
            <a:ext cx="178854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6" name="Freeform: Shape 45">
            <a:extLst>
              <a:ext uri="{FF2B5EF4-FFF2-40B4-BE49-F238E27FC236}">
                <a16:creationId xmlns:a16="http://schemas.microsoft.com/office/drawing/2014/main" xmlns="" id="{A9BB1F4B-B25A-4413-A9F8-698D3557FB80}"/>
              </a:ext>
            </a:extLst>
          </p:cNvPr>
          <p:cNvSpPr/>
          <p:nvPr/>
        </p:nvSpPr>
        <p:spPr>
          <a:xfrm>
            <a:off x="5965299" y="1576695"/>
            <a:ext cx="2764712"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endParaRPr lang="en-US" sz="1350"/>
          </a:p>
        </p:txBody>
      </p:sp>
      <p:grpSp>
        <p:nvGrpSpPr>
          <p:cNvPr id="25" name="Group 3">
            <a:extLst>
              <a:ext uri="{FF2B5EF4-FFF2-40B4-BE49-F238E27FC236}">
                <a16:creationId xmlns:a16="http://schemas.microsoft.com/office/drawing/2014/main" xmlns="" id="{B879DBAE-11A7-4ACF-A087-F2FF2D75E9FC}"/>
              </a:ext>
            </a:extLst>
          </p:cNvPr>
          <p:cNvGrpSpPr/>
          <p:nvPr userDrawn="1"/>
        </p:nvGrpSpPr>
        <p:grpSpPr>
          <a:xfrm flipH="1">
            <a:off x="5664690" y="1082951"/>
            <a:ext cx="1019326"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xmlns=""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2" name="Oval 7">
              <a:extLst>
                <a:ext uri="{FF2B5EF4-FFF2-40B4-BE49-F238E27FC236}">
                  <a16:creationId xmlns:a16="http://schemas.microsoft.com/office/drawing/2014/main" xmlns=""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3" name="Oval 8">
              <a:extLst>
                <a:ext uri="{FF2B5EF4-FFF2-40B4-BE49-F238E27FC236}">
                  <a16:creationId xmlns:a16="http://schemas.microsoft.com/office/drawing/2014/main" xmlns=""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4" name="Oval 10">
              <a:extLst>
                <a:ext uri="{FF2B5EF4-FFF2-40B4-BE49-F238E27FC236}">
                  <a16:creationId xmlns:a16="http://schemas.microsoft.com/office/drawing/2014/main" xmlns=""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5" name="Oval 11">
              <a:extLst>
                <a:ext uri="{FF2B5EF4-FFF2-40B4-BE49-F238E27FC236}">
                  <a16:creationId xmlns:a16="http://schemas.microsoft.com/office/drawing/2014/main" xmlns=""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6" name="Oval 12">
              <a:extLst>
                <a:ext uri="{FF2B5EF4-FFF2-40B4-BE49-F238E27FC236}">
                  <a16:creationId xmlns:a16="http://schemas.microsoft.com/office/drawing/2014/main" xmlns=""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7" name="Oval 13">
              <a:extLst>
                <a:ext uri="{FF2B5EF4-FFF2-40B4-BE49-F238E27FC236}">
                  <a16:creationId xmlns:a16="http://schemas.microsoft.com/office/drawing/2014/main" xmlns=""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8" name="Oval 14">
              <a:extLst>
                <a:ext uri="{FF2B5EF4-FFF2-40B4-BE49-F238E27FC236}">
                  <a16:creationId xmlns:a16="http://schemas.microsoft.com/office/drawing/2014/main" xmlns=""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9" name="Oval 15">
              <a:extLst>
                <a:ext uri="{FF2B5EF4-FFF2-40B4-BE49-F238E27FC236}">
                  <a16:creationId xmlns:a16="http://schemas.microsoft.com/office/drawing/2014/main" xmlns=""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0" name="Oval 16">
              <a:extLst>
                <a:ext uri="{FF2B5EF4-FFF2-40B4-BE49-F238E27FC236}">
                  <a16:creationId xmlns:a16="http://schemas.microsoft.com/office/drawing/2014/main" xmlns=""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43" name="Rectangle 42"/>
          <p:cNvSpPr/>
          <p:nvPr userDrawn="1"/>
        </p:nvSpPr>
        <p:spPr>
          <a:xfrm>
            <a:off x="1" y="0"/>
            <a:ext cx="93175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cxnSp>
        <p:nvCxnSpPr>
          <p:cNvPr id="28" name="Straight Connector 27"/>
          <p:cNvCxnSpPr/>
          <p:nvPr userDrawn="1"/>
        </p:nvCxnSpPr>
        <p:spPr>
          <a:xfrm>
            <a:off x="981156"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xmlns="" id="{E360EA22-67A8-42B7-B644-8A449E16C0A6}"/>
              </a:ext>
            </a:extLst>
          </p:cNvPr>
          <p:cNvSpPr>
            <a:spLocks noGrp="1"/>
          </p:cNvSpPr>
          <p:nvPr>
            <p:ph type="body" sz="quarter" idx="15" hasCustomPrompt="1"/>
          </p:nvPr>
        </p:nvSpPr>
        <p:spPr>
          <a:xfrm>
            <a:off x="1503814" y="339510"/>
            <a:ext cx="516109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7" name="Trapezoid 24">
            <a:extLst>
              <a:ext uri="{FF2B5EF4-FFF2-40B4-BE49-F238E27FC236}">
                <a16:creationId xmlns:a16="http://schemas.microsoft.com/office/drawing/2014/main" xmlns="" id="{E339873D-CAAF-4E94-956E-BB6F5DFD9105}"/>
              </a:ext>
            </a:extLst>
          </p:cNvPr>
          <p:cNvSpPr>
            <a:spLocks noChangeAspect="1"/>
          </p:cNvSpPr>
          <p:nvPr userDrawn="1"/>
        </p:nvSpPr>
        <p:spPr>
          <a:xfrm rot="8369018">
            <a:off x="6525810" y="2510679"/>
            <a:ext cx="488818" cy="6579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 name="Oval 21">
            <a:extLst>
              <a:ext uri="{FF2B5EF4-FFF2-40B4-BE49-F238E27FC236}">
                <a16:creationId xmlns:a16="http://schemas.microsoft.com/office/drawing/2014/main" xmlns="" id="{C87F3836-E21F-44AB-83F0-999DA3F367E3}"/>
              </a:ext>
            </a:extLst>
          </p:cNvPr>
          <p:cNvSpPr>
            <a:spLocks noChangeAspect="1"/>
          </p:cNvSpPr>
          <p:nvPr userDrawn="1"/>
        </p:nvSpPr>
        <p:spPr>
          <a:xfrm>
            <a:off x="7281307" y="2901039"/>
            <a:ext cx="506456" cy="59183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9" name="Rectangle 5">
            <a:extLst>
              <a:ext uri="{FF2B5EF4-FFF2-40B4-BE49-F238E27FC236}">
                <a16:creationId xmlns:a16="http://schemas.microsoft.com/office/drawing/2014/main" xmlns="" id="{4B555ABA-AEB4-4F13-AAC1-EE4F76B7089E}"/>
              </a:ext>
            </a:extLst>
          </p:cNvPr>
          <p:cNvSpPr>
            <a:spLocks noChangeAspect="1"/>
          </p:cNvSpPr>
          <p:nvPr userDrawn="1"/>
        </p:nvSpPr>
        <p:spPr>
          <a:xfrm>
            <a:off x="7763711" y="2300789"/>
            <a:ext cx="367080" cy="48907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50" name="Freeform: Shape 49">
            <a:extLst>
              <a:ext uri="{FF2B5EF4-FFF2-40B4-BE49-F238E27FC236}">
                <a16:creationId xmlns:a16="http://schemas.microsoft.com/office/drawing/2014/main" xmlns="" id="{A9F6F473-5CB6-426B-B9DE-611B4B6EE1DB}"/>
              </a:ext>
            </a:extLst>
          </p:cNvPr>
          <p:cNvSpPr/>
          <p:nvPr userDrawn="1"/>
        </p:nvSpPr>
        <p:spPr>
          <a:xfrm rot="5400000">
            <a:off x="7732040" y="3660720"/>
            <a:ext cx="455427" cy="342074"/>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51" name="Frame 1">
            <a:extLst>
              <a:ext uri="{FF2B5EF4-FFF2-40B4-BE49-F238E27FC236}">
                <a16:creationId xmlns:a16="http://schemas.microsoft.com/office/drawing/2014/main" xmlns="" id="{1EA4BFBA-7B1D-4020-A243-8505AEA8FCD8}"/>
              </a:ext>
            </a:extLst>
          </p:cNvPr>
          <p:cNvSpPr/>
          <p:nvPr userDrawn="1"/>
        </p:nvSpPr>
        <p:spPr>
          <a:xfrm>
            <a:off x="7120178" y="1878930"/>
            <a:ext cx="355764" cy="64091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solidFill>
                <a:schemeClr val="tx1"/>
              </a:solidFill>
            </a:endParaRPr>
          </a:p>
        </p:txBody>
      </p:sp>
    </p:spTree>
    <p:extLst>
      <p:ext uri="{BB962C8B-B14F-4D97-AF65-F5344CB8AC3E}">
        <p14:creationId xmlns:p14="http://schemas.microsoft.com/office/powerpoint/2010/main" val="226834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MAGE AND CONTENTS LAYOUT_02">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xmlns="" id="{2A63685B-5063-4C41-9D58-B233215F828A}"/>
              </a:ext>
            </a:extLst>
          </p:cNvPr>
          <p:cNvGrpSpPr/>
          <p:nvPr userDrawn="1"/>
        </p:nvGrpSpPr>
        <p:grpSpPr>
          <a:xfrm>
            <a:off x="6685646" y="1702663"/>
            <a:ext cx="1730826" cy="2309828"/>
            <a:chOff x="8582298" y="2310847"/>
            <a:chExt cx="2026966" cy="2028775"/>
          </a:xfrm>
        </p:grpSpPr>
        <p:sp>
          <p:nvSpPr>
            <p:cNvPr id="10" name="Oval 9"/>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10287809" y="2607228"/>
              <a:ext cx="205017" cy="20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 name="그룹 4">
            <a:extLst>
              <a:ext uri="{FF2B5EF4-FFF2-40B4-BE49-F238E27FC236}">
                <a16:creationId xmlns:a16="http://schemas.microsoft.com/office/drawing/2014/main" xmlns="" id="{C14116F5-393E-4744-A622-A82EEA785FE3}"/>
              </a:ext>
            </a:extLst>
          </p:cNvPr>
          <p:cNvGrpSpPr/>
          <p:nvPr userDrawn="1"/>
        </p:nvGrpSpPr>
        <p:grpSpPr>
          <a:xfrm>
            <a:off x="694492" y="1702663"/>
            <a:ext cx="1730826" cy="2309828"/>
            <a:chOff x="853440" y="2310847"/>
            <a:chExt cx="2026966" cy="2028775"/>
          </a:xfrm>
        </p:grpSpPr>
        <p:sp>
          <p:nvSpPr>
            <p:cNvPr id="14" name="Oval 13"/>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2558951" y="2607228"/>
              <a:ext cx="205017" cy="205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 name="그룹 3">
            <a:extLst>
              <a:ext uri="{FF2B5EF4-FFF2-40B4-BE49-F238E27FC236}">
                <a16:creationId xmlns:a16="http://schemas.microsoft.com/office/drawing/2014/main" xmlns="" id="{06FEAAE9-970B-4450-A325-434A1A5C7E5D}"/>
              </a:ext>
            </a:extLst>
          </p:cNvPr>
          <p:cNvGrpSpPr/>
          <p:nvPr userDrawn="1"/>
        </p:nvGrpSpPr>
        <p:grpSpPr>
          <a:xfrm>
            <a:off x="3690068" y="1702663"/>
            <a:ext cx="1730826" cy="2309828"/>
            <a:chOff x="4717869" y="2310847"/>
            <a:chExt cx="2026966" cy="2028775"/>
          </a:xfrm>
        </p:grpSpPr>
        <p:sp>
          <p:nvSpPr>
            <p:cNvPr id="17" name="Oval 16"/>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6423380" y="2607228"/>
              <a:ext cx="205017" cy="20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9" name="Picture Placeholder 2"/>
          <p:cNvSpPr>
            <a:spLocks noGrp="1"/>
          </p:cNvSpPr>
          <p:nvPr userDrawn="1">
            <p:ph type="pic" sz="quarter" idx="42" hasCustomPrompt="1"/>
          </p:nvPr>
        </p:nvSpPr>
        <p:spPr>
          <a:xfrm>
            <a:off x="822137" y="1873775"/>
            <a:ext cx="1475539" cy="1967604"/>
          </a:xfrm>
          <a:prstGeom prst="ellipse">
            <a:avLst/>
          </a:prstGeom>
          <a:solidFill>
            <a:schemeClr val="bg1">
              <a:lumMod val="95000"/>
            </a:schemeClr>
          </a:solidFill>
        </p:spPr>
        <p:txBody>
          <a:bodyPr anchor="ct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Picture Placeholder 2"/>
          <p:cNvSpPr>
            <a:spLocks noGrp="1"/>
          </p:cNvSpPr>
          <p:nvPr userDrawn="1">
            <p:ph type="pic" sz="quarter" idx="43" hasCustomPrompt="1"/>
          </p:nvPr>
        </p:nvSpPr>
        <p:spPr>
          <a:xfrm>
            <a:off x="3817713" y="1873775"/>
            <a:ext cx="1475539" cy="1967604"/>
          </a:xfrm>
          <a:prstGeom prst="ellipse">
            <a:avLst/>
          </a:prstGeom>
          <a:solidFill>
            <a:schemeClr val="bg1">
              <a:lumMod val="95000"/>
            </a:schemeClr>
          </a:solidFill>
        </p:spPr>
        <p:txBody>
          <a:bodyPr anchor="ct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p:cNvSpPr>
            <a:spLocks noGrp="1"/>
          </p:cNvSpPr>
          <p:nvPr userDrawn="1">
            <p:ph type="pic" sz="quarter" idx="44" hasCustomPrompt="1"/>
          </p:nvPr>
        </p:nvSpPr>
        <p:spPr>
          <a:xfrm>
            <a:off x="6813291" y="1873775"/>
            <a:ext cx="1475539" cy="1967604"/>
          </a:xfrm>
          <a:prstGeom prst="ellipse">
            <a:avLst/>
          </a:prstGeom>
          <a:solidFill>
            <a:schemeClr val="bg1">
              <a:lumMod val="95000"/>
            </a:schemeClr>
          </a:solidFill>
        </p:spPr>
        <p:txBody>
          <a:bodyPr anchor="ct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3" name="Straight Connector 2"/>
          <p:cNvCxnSpPr/>
          <p:nvPr userDrawn="1"/>
        </p:nvCxnSpPr>
        <p:spPr>
          <a:xfrm>
            <a:off x="636210" y="4911997"/>
            <a:ext cx="184739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3631786" y="4911997"/>
            <a:ext cx="184739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6627364" y="4911997"/>
            <a:ext cx="184739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xmlns="" id="{73A474CB-69FD-4CBB-8A8B-BBEC652767E7}"/>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2" name="TextBox 21">
            <a:extLst>
              <a:ext uri="{FF2B5EF4-FFF2-40B4-BE49-F238E27FC236}">
                <a16:creationId xmlns:a16="http://schemas.microsoft.com/office/drawing/2014/main" xmlns="" id="{AD58C2A5-98FC-4D03-AF58-B0CF7460B76D}"/>
              </a:ext>
            </a:extLst>
          </p:cNvPr>
          <p:cNvSpPr txBox="1"/>
          <p:nvPr userDrawn="1"/>
        </p:nvSpPr>
        <p:spPr>
          <a:xfrm>
            <a:off x="0" y="6550224"/>
            <a:ext cx="9144000" cy="276999"/>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wrap="square" rtlCol="0" anchor="ctr">
            <a:spAutoFit/>
          </a:bodyPr>
          <a:lstStyle/>
          <a:p>
            <a:pPr algn="dist"/>
            <a:r>
              <a:rPr lang="en-US" sz="1200" spc="225" dirty="0">
                <a:solidFill>
                  <a:schemeClr val="bg1"/>
                </a:solidFill>
              </a:rPr>
              <a:t>Science Technology Engineering Arts Mathematics</a:t>
            </a:r>
          </a:p>
        </p:txBody>
      </p:sp>
    </p:spTree>
    <p:extLst>
      <p:ext uri="{BB962C8B-B14F-4D97-AF65-F5344CB8AC3E}">
        <p14:creationId xmlns:p14="http://schemas.microsoft.com/office/powerpoint/2010/main" val="4246121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8"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8" r:id="rId3"/>
    <p:sldLayoutId id="2147483664" r:id="rId4"/>
    <p:sldLayoutId id="2147483677" r:id="rId5"/>
    <p:sldLayoutId id="2147483663" r:id="rId6"/>
    <p:sldLayoutId id="2147483662" r:id="rId7"/>
    <p:sldLayoutId id="2147483665" r:id="rId8"/>
    <p:sldLayoutId id="2147483666"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60" r:id="rId18"/>
    <p:sldLayoutId id="2147483659"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833091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
第二層
第三層
第四層
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516377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8" r:id="rId13"/>
    <p:sldLayoutId id="2147483715" r:id="rId14"/>
    <p:sldLayoutId id="2147483717" r:id="rId15"/>
    <p:sldLayoutId id="2147483725" r:id="rId16"/>
    <p:sldLayoutId id="214748372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2.wdp"/><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35.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35.jpeg"/><Relationship Id="rId2" Type="http://schemas.openxmlformats.org/officeDocument/2006/relationships/image" Target="../media/image11.gif"/><Relationship Id="rId1" Type="http://schemas.openxmlformats.org/officeDocument/2006/relationships/slideLayout" Target="../slideLayouts/slideLayout37.xml"/><Relationship Id="rId6" Type="http://schemas.openxmlformats.org/officeDocument/2006/relationships/image" Target="../media/image8.jpeg"/><Relationship Id="rId11" Type="http://schemas.openxmlformats.org/officeDocument/2006/relationships/image" Target="../media/image34.jpeg"/><Relationship Id="rId5" Type="http://schemas.openxmlformats.org/officeDocument/2006/relationships/image" Target="../media/image7.png"/><Relationship Id="rId10" Type="http://schemas.openxmlformats.org/officeDocument/2006/relationships/image" Target="../media/image33.jpeg"/><Relationship Id="rId4" Type="http://schemas.microsoft.com/office/2007/relationships/hdphoto" Target="../media/hdphoto7.wdp"/><Relationship Id="rId9" Type="http://schemas.openxmlformats.org/officeDocument/2006/relationships/image" Target="../media/image32.jpeg"/><Relationship Id="rId1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1.gif"/><Relationship Id="rId1" Type="http://schemas.openxmlformats.org/officeDocument/2006/relationships/slideLayout" Target="../slideLayouts/slideLayout37.xml"/><Relationship Id="rId6" Type="http://schemas.openxmlformats.org/officeDocument/2006/relationships/image" Target="../media/image8.jpeg"/><Relationship Id="rId11" Type="http://schemas.openxmlformats.org/officeDocument/2006/relationships/image" Target="../media/image41.jpeg"/><Relationship Id="rId5" Type="http://schemas.openxmlformats.org/officeDocument/2006/relationships/image" Target="../media/image7.png"/><Relationship Id="rId10" Type="http://schemas.openxmlformats.org/officeDocument/2006/relationships/image" Target="../media/image40.jpeg"/><Relationship Id="rId4" Type="http://schemas.microsoft.com/office/2007/relationships/hdphoto" Target="../media/hdphoto7.wdp"/><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image" Target="file:////var/folders/16/88tf4pcd2k9dcbhy4p801sn40000gn/T/com.microsoft.Word/WebArchiveCopyPasteTempFiles/page3image32901984" TargetMode="External"/><Relationship Id="rId3" Type="http://schemas.microsoft.com/office/2007/relationships/hdphoto" Target="../media/hdphoto7.wdp"/><Relationship Id="rId7" Type="http://schemas.openxmlformats.org/officeDocument/2006/relationships/image" Target="../media/image42.jpeg"/><Relationship Id="rId12" Type="http://schemas.openxmlformats.org/officeDocument/2006/relationships/image" Target="../media/image11.gif"/><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image" Target="../media/image45.jpeg"/><Relationship Id="rId5" Type="http://schemas.openxmlformats.org/officeDocument/2006/relationships/image" Target="../media/image8.jpeg"/><Relationship Id="rId10" Type="http://schemas.openxmlformats.org/officeDocument/2006/relationships/image" Target="../media/image44.jpeg"/><Relationship Id="rId4" Type="http://schemas.openxmlformats.org/officeDocument/2006/relationships/image" Target="../media/image7.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50.jpeg"/><Relationship Id="rId2" Type="http://schemas.openxmlformats.org/officeDocument/2006/relationships/image" Target="../media/image11.gif"/><Relationship Id="rId1" Type="http://schemas.openxmlformats.org/officeDocument/2006/relationships/slideLayout" Target="../slideLayouts/slideLayout37.xml"/><Relationship Id="rId6" Type="http://schemas.openxmlformats.org/officeDocument/2006/relationships/image" Target="../media/image8.jpeg"/><Relationship Id="rId11" Type="http://schemas.openxmlformats.org/officeDocument/2006/relationships/image" Target="../media/image49.jpeg"/><Relationship Id="rId5" Type="http://schemas.openxmlformats.org/officeDocument/2006/relationships/image" Target="../media/image7.png"/><Relationship Id="rId10" Type="http://schemas.openxmlformats.org/officeDocument/2006/relationships/image" Target="../media/image48.jpeg"/><Relationship Id="rId4" Type="http://schemas.microsoft.com/office/2007/relationships/hdphoto" Target="../media/hdphoto9.wdp"/><Relationship Id="rId9" Type="http://schemas.openxmlformats.org/officeDocument/2006/relationships/image" Target="../media/image47.jpeg"/><Relationship Id="rId1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1.gif"/><Relationship Id="rId1" Type="http://schemas.openxmlformats.org/officeDocument/2006/relationships/slideLayout" Target="../slideLayouts/slideLayout37.xml"/><Relationship Id="rId6" Type="http://schemas.openxmlformats.org/officeDocument/2006/relationships/image" Target="../media/image8.jpeg"/><Relationship Id="rId11" Type="http://schemas.openxmlformats.org/officeDocument/2006/relationships/image" Target="../media/image56.jpeg"/><Relationship Id="rId5" Type="http://schemas.openxmlformats.org/officeDocument/2006/relationships/image" Target="../media/image7.png"/><Relationship Id="rId10" Type="http://schemas.openxmlformats.org/officeDocument/2006/relationships/image" Target="../media/image55.jpeg"/><Relationship Id="rId4" Type="http://schemas.microsoft.com/office/2007/relationships/hdphoto" Target="../media/hdphoto10.wdp"/><Relationship Id="rId9" Type="http://schemas.openxmlformats.org/officeDocument/2006/relationships/image" Target="../media/image54.jpeg"/></Relationships>
</file>

<file path=ppt/slides/_rels/slide15.xml.rels><?xml version="1.0" encoding="UTF-8" standalone="yes"?>
<Relationships xmlns="http://schemas.openxmlformats.org/package/2006/relationships"><Relationship Id="rId8" Type="http://schemas.openxmlformats.org/officeDocument/2006/relationships/image" Target="../media/image58.jpeg"/><Relationship Id="rId3" Type="http://schemas.microsoft.com/office/2007/relationships/hdphoto" Target="../media/hdphoto11.wdp"/><Relationship Id="rId7" Type="http://schemas.openxmlformats.org/officeDocument/2006/relationships/image" Target="../media/image57.jpe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gif"/></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microsoft.com/office/2007/relationships/hdphoto" Target="../media/hdphoto12.wdp"/><Relationship Id="rId7" Type="http://schemas.openxmlformats.org/officeDocument/2006/relationships/image" Target="../media/image59.jpe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61.jpeg"/><Relationship Id="rId1" Type="http://schemas.openxmlformats.org/officeDocument/2006/relationships/slideLayout" Target="../slideLayouts/slideLayout49.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3.wdp"/></Relationships>
</file>

<file path=ppt/slides/_rels/slide18.xml.rels><?xml version="1.0" encoding="UTF-8" standalone="yes"?>
<Relationships xmlns="http://schemas.openxmlformats.org/package/2006/relationships"><Relationship Id="rId8" Type="http://schemas.openxmlformats.org/officeDocument/2006/relationships/image" Target="../media/image63.jpeg"/><Relationship Id="rId3" Type="http://schemas.microsoft.com/office/2007/relationships/hdphoto" Target="../media/hdphoto14.wdp"/><Relationship Id="rId7" Type="http://schemas.openxmlformats.org/officeDocument/2006/relationships/image" Target="../media/image62.jpeg"/><Relationship Id="rId2" Type="http://schemas.openxmlformats.org/officeDocument/2006/relationships/image" Target="../media/image6.png"/><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gif"/></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jpeg"/><Relationship Id="rId3" Type="http://schemas.openxmlformats.org/officeDocument/2006/relationships/image" Target="../media/image68.svg"/><Relationship Id="rId7" Type="http://schemas.openxmlformats.org/officeDocument/2006/relationships/image" Target="../media/image71.svg"/><Relationship Id="rId12" Type="http://schemas.openxmlformats.org/officeDocument/2006/relationships/image" Target="../media/image7.png"/><Relationship Id="rId2" Type="http://schemas.openxmlformats.org/officeDocument/2006/relationships/image" Target="../media/image64.png"/><Relationship Id="rId1" Type="http://schemas.openxmlformats.org/officeDocument/2006/relationships/slideLayout" Target="../slideLayouts/slideLayout52.xml"/><Relationship Id="rId6" Type="http://schemas.openxmlformats.org/officeDocument/2006/relationships/image" Target="../media/image66.png"/><Relationship Id="rId11" Type="http://schemas.microsoft.com/office/2007/relationships/hdphoto" Target="../media/hdphoto16.wdp"/><Relationship Id="rId5" Type="http://schemas.microsoft.com/office/2007/relationships/hdphoto" Target="../media/hdphoto15.wdp"/><Relationship Id="rId15" Type="http://schemas.openxmlformats.org/officeDocument/2006/relationships/image" Target="../media/image11.gif"/><Relationship Id="rId10" Type="http://schemas.openxmlformats.org/officeDocument/2006/relationships/image" Target="../media/image6.png"/><Relationship Id="rId4" Type="http://schemas.openxmlformats.org/officeDocument/2006/relationships/image" Target="../media/image65.png"/><Relationship Id="rId9" Type="http://schemas.openxmlformats.org/officeDocument/2006/relationships/image" Target="../media/image73.sv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gif"/><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4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1.gif"/><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50.xml"/><Relationship Id="rId6" Type="http://schemas.openxmlformats.org/officeDocument/2006/relationships/image" Target="../media/image11.gif"/><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jpeg"/><Relationship Id="rId4" Type="http://schemas.openxmlformats.org/officeDocument/2006/relationships/image" Target="../media/image1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9.png"/><Relationship Id="rId5" Type="http://schemas.openxmlformats.org/officeDocument/2006/relationships/image" Target="../media/image20.png"/><Relationship Id="rId10" Type="http://schemas.openxmlformats.org/officeDocument/2006/relationships/image" Target="../media/image8.jpeg"/><Relationship Id="rId4" Type="http://schemas.openxmlformats.org/officeDocument/2006/relationships/image" Target="../media/image19.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png"/><Relationship Id="rId7"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Layout" Target="../slideLayouts/slideLayout37.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7.wdp"/><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8.wdp"/><Relationship Id="rId7" Type="http://schemas.openxmlformats.org/officeDocument/2006/relationships/image" Target="../media/image26.jpeg"/><Relationship Id="rId12" Type="http://schemas.openxmlformats.org/officeDocument/2006/relationships/image" Target="../media/image11.gif"/><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image" Target="../media/image30.jpeg"/><Relationship Id="rId5" Type="http://schemas.openxmlformats.org/officeDocument/2006/relationships/image" Target="../media/image8.jpeg"/><Relationship Id="rId10" Type="http://schemas.openxmlformats.org/officeDocument/2006/relationships/image" Target="../media/image29.jpeg"/><Relationship Id="rId4" Type="http://schemas.openxmlformats.org/officeDocument/2006/relationships/image" Target="../media/image7.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95CDE746-30CD-4796-A845-49CBF53C0F04}"/>
              </a:ext>
            </a:extLst>
          </p:cNvPr>
          <p:cNvSpPr txBox="1"/>
          <p:nvPr/>
        </p:nvSpPr>
        <p:spPr>
          <a:xfrm>
            <a:off x="0" y="4376526"/>
            <a:ext cx="9144000" cy="600164"/>
          </a:xfrm>
          <a:prstGeom prst="rect">
            <a:avLst/>
          </a:prstGeom>
          <a:noFill/>
        </p:spPr>
        <p:txBody>
          <a:bodyPr wrap="square" rtlCol="0" anchor="ctr">
            <a:spAutoFit/>
          </a:bodyPr>
          <a:lstStyle/>
          <a:p>
            <a:pPr algn="ctr"/>
            <a:r>
              <a:rPr lang="en-US" altLang="ko-KR" sz="3300" dirty="0">
                <a:latin typeface="+mj-lt"/>
                <a:cs typeface="Arial" pitchFamily="34" charset="0"/>
              </a:rPr>
              <a:t>2019 GLOBE Asia-Pacific Regional Meeting</a:t>
            </a:r>
            <a:endParaRPr lang="ko-KR" altLang="en-US" sz="3300" dirty="0">
              <a:latin typeface="+mj-lt"/>
              <a:cs typeface="Arial" pitchFamily="34" charset="0"/>
            </a:endParaRPr>
          </a:p>
        </p:txBody>
      </p:sp>
      <p:sp>
        <p:nvSpPr>
          <p:cNvPr id="17" name="TextBox 16">
            <a:extLst>
              <a:ext uri="{FF2B5EF4-FFF2-40B4-BE49-F238E27FC236}">
                <a16:creationId xmlns:a16="http://schemas.microsoft.com/office/drawing/2014/main" xmlns="" id="{DB07A84D-F9BD-470E-84BA-33E70DF89AAB}"/>
              </a:ext>
            </a:extLst>
          </p:cNvPr>
          <p:cNvSpPr txBox="1"/>
          <p:nvPr/>
        </p:nvSpPr>
        <p:spPr>
          <a:xfrm>
            <a:off x="56" y="4878478"/>
            <a:ext cx="9143889" cy="507831"/>
          </a:xfrm>
          <a:prstGeom prst="rect">
            <a:avLst/>
          </a:prstGeom>
          <a:noFill/>
        </p:spPr>
        <p:txBody>
          <a:bodyPr wrap="square" rtlCol="0" anchor="ctr">
            <a:spAutoFit/>
          </a:bodyPr>
          <a:lstStyle/>
          <a:p>
            <a:pPr algn="ctr"/>
            <a:r>
              <a:rPr lang="en-US" altLang="ko-KR" sz="2700" dirty="0">
                <a:cs typeface="Arial" pitchFamily="34" charset="0"/>
              </a:rPr>
              <a:t>2018 Taiwan Report</a:t>
            </a:r>
            <a:endParaRPr lang="ko-KR" altLang="en-US" sz="2700" dirty="0">
              <a:cs typeface="Arial" pitchFamily="34" charset="0"/>
            </a:endParaRPr>
          </a:p>
        </p:txBody>
      </p:sp>
      <p:sp>
        <p:nvSpPr>
          <p:cNvPr id="18" name="TextBox 17">
            <a:hlinkClick r:id="rId2"/>
            <a:extLst>
              <a:ext uri="{FF2B5EF4-FFF2-40B4-BE49-F238E27FC236}">
                <a16:creationId xmlns:a16="http://schemas.microsoft.com/office/drawing/2014/main" xmlns="" id="{B40F7DB7-911C-4028-ABAA-F1943A162193}"/>
              </a:ext>
            </a:extLst>
          </p:cNvPr>
          <p:cNvSpPr txBox="1"/>
          <p:nvPr/>
        </p:nvSpPr>
        <p:spPr>
          <a:xfrm>
            <a:off x="0" y="5337954"/>
            <a:ext cx="9143889" cy="707886"/>
          </a:xfrm>
          <a:prstGeom prst="rect">
            <a:avLst/>
          </a:prstGeom>
          <a:noFill/>
        </p:spPr>
        <p:txBody>
          <a:bodyPr wrap="square" rtlCol="0">
            <a:spAutoFit/>
          </a:bodyPr>
          <a:lstStyle/>
          <a:p>
            <a:pPr algn="ctr"/>
            <a:r>
              <a:rPr lang="en-US" altLang="ko-KR" sz="2000" dirty="0">
                <a:cs typeface="Arial" pitchFamily="34" charset="0"/>
              </a:rPr>
              <a:t>Venue: Seoul, Republic of Korea</a:t>
            </a:r>
          </a:p>
          <a:p>
            <a:pPr algn="ctr"/>
            <a:r>
              <a:rPr lang="en-US" altLang="ko-KR" sz="2000" dirty="0">
                <a:cs typeface="Arial" pitchFamily="34" charset="0"/>
              </a:rPr>
              <a:t>Taiwan Coordinator: Pay-Liam Lin</a:t>
            </a:r>
          </a:p>
        </p:txBody>
      </p:sp>
      <p:sp>
        <p:nvSpPr>
          <p:cNvPr id="30" name="Freeform: Shape 29">
            <a:extLst>
              <a:ext uri="{FF2B5EF4-FFF2-40B4-BE49-F238E27FC236}">
                <a16:creationId xmlns:a16="http://schemas.microsoft.com/office/drawing/2014/main" xmlns="" id="{78E005C5-3166-4F6C-8119-95D6CC67062D}"/>
              </a:ext>
            </a:extLst>
          </p:cNvPr>
          <p:cNvSpPr/>
          <p:nvPr/>
        </p:nvSpPr>
        <p:spPr>
          <a:xfrm>
            <a:off x="782240" y="858074"/>
            <a:ext cx="1571625" cy="3314700"/>
          </a:xfrm>
          <a:custGeom>
            <a:avLst/>
            <a:gdLst>
              <a:gd name="connsiteX0" fmla="*/ 0 w 2095500"/>
              <a:gd name="connsiteY0" fmla="*/ 0 h 4419600"/>
              <a:gd name="connsiteX1" fmla="*/ 1828800 w 2095500"/>
              <a:gd name="connsiteY1" fmla="*/ 0 h 4419600"/>
              <a:gd name="connsiteX2" fmla="*/ 2095500 w 2095500"/>
              <a:gd name="connsiteY2" fmla="*/ 4419600 h 4419600"/>
              <a:gd name="connsiteX3" fmla="*/ 266700 w 2095500"/>
              <a:gd name="connsiteY3" fmla="*/ 4419600 h 4419600"/>
              <a:gd name="connsiteX0" fmla="*/ 0 w 2095500"/>
              <a:gd name="connsiteY0" fmla="*/ 0 h 4419600"/>
              <a:gd name="connsiteX1" fmla="*/ 1863969 w 2095500"/>
              <a:gd name="connsiteY1" fmla="*/ 0 h 4419600"/>
              <a:gd name="connsiteX2" fmla="*/ 2095500 w 2095500"/>
              <a:gd name="connsiteY2" fmla="*/ 4419600 h 4419600"/>
              <a:gd name="connsiteX3" fmla="*/ 266700 w 2095500"/>
              <a:gd name="connsiteY3" fmla="*/ 4419600 h 4419600"/>
              <a:gd name="connsiteX4" fmla="*/ 0 w 20955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4419600">
                <a:moveTo>
                  <a:pt x="0" y="0"/>
                </a:moveTo>
                <a:lnTo>
                  <a:pt x="1863969" y="0"/>
                </a:lnTo>
                <a:lnTo>
                  <a:pt x="2095500" y="4419600"/>
                </a:lnTo>
                <a:lnTo>
                  <a:pt x="266700" y="4419600"/>
                </a:lnTo>
                <a:lnTo>
                  <a:pt x="0" y="0"/>
                </a:lnTo>
                <a:close/>
              </a:path>
            </a:pathLst>
          </a:custGeom>
          <a:solidFill>
            <a:srgbClr val="E61358"/>
          </a:solidFill>
          <a:ln w="9525" cap="flat">
            <a:noFill/>
            <a:prstDash val="solid"/>
            <a:miter/>
          </a:ln>
        </p:spPr>
        <p:txBody>
          <a:bodyPr rtlCol="0" anchor="ctr"/>
          <a:lstStyle/>
          <a:p>
            <a:endParaRPr lang="en-US" sz="1350" dirty="0"/>
          </a:p>
        </p:txBody>
      </p:sp>
      <p:sp>
        <p:nvSpPr>
          <p:cNvPr id="31" name="Freeform: Shape 30">
            <a:extLst>
              <a:ext uri="{FF2B5EF4-FFF2-40B4-BE49-F238E27FC236}">
                <a16:creationId xmlns:a16="http://schemas.microsoft.com/office/drawing/2014/main" xmlns="" id="{C8A74EB9-3EFC-4116-8B6A-ECF3B65ABDE0}"/>
              </a:ext>
            </a:extLst>
          </p:cNvPr>
          <p:cNvSpPr/>
          <p:nvPr/>
        </p:nvSpPr>
        <p:spPr>
          <a:xfrm>
            <a:off x="2253853" y="858074"/>
            <a:ext cx="1721644" cy="3314700"/>
          </a:xfrm>
          <a:custGeom>
            <a:avLst/>
            <a:gdLst>
              <a:gd name="connsiteX0" fmla="*/ 0 w 2295525"/>
              <a:gd name="connsiteY0" fmla="*/ 0 h 4419600"/>
              <a:gd name="connsiteX1" fmla="*/ 2295525 w 2295525"/>
              <a:gd name="connsiteY1" fmla="*/ 0 h 4419600"/>
              <a:gd name="connsiteX2" fmla="*/ 2028825 w 2295525"/>
              <a:gd name="connsiteY2" fmla="*/ 4419600 h 4419600"/>
              <a:gd name="connsiteX3" fmla="*/ 200025 w 2295525"/>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2295525" h="4419600">
                <a:moveTo>
                  <a:pt x="0" y="0"/>
                </a:moveTo>
                <a:lnTo>
                  <a:pt x="2295525" y="0"/>
                </a:lnTo>
                <a:lnTo>
                  <a:pt x="2028825" y="4419600"/>
                </a:lnTo>
                <a:lnTo>
                  <a:pt x="200025" y="4419600"/>
                </a:lnTo>
                <a:close/>
              </a:path>
            </a:pathLst>
          </a:custGeom>
          <a:solidFill>
            <a:srgbClr val="ED7D1F"/>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xmlns="" id="{FB469DDB-FAE1-4B5C-B2D0-F7C955A5E097}"/>
              </a:ext>
            </a:extLst>
          </p:cNvPr>
          <p:cNvSpPr/>
          <p:nvPr/>
        </p:nvSpPr>
        <p:spPr>
          <a:xfrm>
            <a:off x="3831907" y="858074"/>
            <a:ext cx="1585913" cy="3314700"/>
          </a:xfrm>
          <a:custGeom>
            <a:avLst/>
            <a:gdLst>
              <a:gd name="connsiteX0" fmla="*/ 285750 w 2114550"/>
              <a:gd name="connsiteY0" fmla="*/ 0 h 4419600"/>
              <a:gd name="connsiteX1" fmla="*/ 2114550 w 2114550"/>
              <a:gd name="connsiteY1" fmla="*/ 0 h 4419600"/>
              <a:gd name="connsiteX2" fmla="*/ 1828800 w 2114550"/>
              <a:gd name="connsiteY2" fmla="*/ 4419600 h 4419600"/>
              <a:gd name="connsiteX3" fmla="*/ 0 w 2114550"/>
              <a:gd name="connsiteY3" fmla="*/ 4419600 h 4419600"/>
              <a:gd name="connsiteX4" fmla="*/ 266700 w 211455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4419600">
                <a:moveTo>
                  <a:pt x="285750" y="0"/>
                </a:moveTo>
                <a:lnTo>
                  <a:pt x="2114550" y="0"/>
                </a:lnTo>
                <a:lnTo>
                  <a:pt x="1828800" y="4419600"/>
                </a:lnTo>
                <a:lnTo>
                  <a:pt x="0" y="4419600"/>
                </a:lnTo>
                <a:lnTo>
                  <a:pt x="266700" y="0"/>
                </a:lnTo>
                <a:close/>
              </a:path>
            </a:pathLst>
          </a:custGeom>
          <a:solidFill>
            <a:srgbClr val="A0C82F"/>
          </a:solidFill>
          <a:ln w="9525" cap="flat">
            <a:noFill/>
            <a:prstDash val="solid"/>
            <a:miter/>
          </a:ln>
        </p:spPr>
        <p:txBody>
          <a:bodyPr rtlCol="0" anchor="ctr"/>
          <a:lstStyle/>
          <a:p>
            <a:endParaRPr lang="en-US" sz="1350" dirty="0"/>
          </a:p>
        </p:txBody>
      </p:sp>
      <p:sp>
        <p:nvSpPr>
          <p:cNvPr id="33" name="Freeform: Shape 32">
            <a:extLst>
              <a:ext uri="{FF2B5EF4-FFF2-40B4-BE49-F238E27FC236}">
                <a16:creationId xmlns:a16="http://schemas.microsoft.com/office/drawing/2014/main" xmlns="" id="{25FE5DA8-B071-42E6-A07A-3AFC51445404}"/>
              </a:ext>
            </a:extLst>
          </p:cNvPr>
          <p:cNvSpPr/>
          <p:nvPr/>
        </p:nvSpPr>
        <p:spPr>
          <a:xfrm>
            <a:off x="5260658" y="858074"/>
            <a:ext cx="1678781" cy="3314700"/>
          </a:xfrm>
          <a:custGeom>
            <a:avLst/>
            <a:gdLst>
              <a:gd name="connsiteX0" fmla="*/ 295275 w 2238375"/>
              <a:gd name="connsiteY0" fmla="*/ 0 h 4419600"/>
              <a:gd name="connsiteX1" fmla="*/ 2238375 w 2238375"/>
              <a:gd name="connsiteY1" fmla="*/ 0 h 4419600"/>
              <a:gd name="connsiteX2" fmla="*/ 1933575 w 2238375"/>
              <a:gd name="connsiteY2" fmla="*/ 4419600 h 4419600"/>
              <a:gd name="connsiteX3" fmla="*/ 0 w 2238375"/>
              <a:gd name="connsiteY3" fmla="*/ 4419600 h 4419600"/>
              <a:gd name="connsiteX4" fmla="*/ 295275 w 2238375"/>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5" h="4419600">
                <a:moveTo>
                  <a:pt x="295275" y="0"/>
                </a:moveTo>
                <a:lnTo>
                  <a:pt x="2238375" y="0"/>
                </a:lnTo>
                <a:lnTo>
                  <a:pt x="1933575" y="4419600"/>
                </a:lnTo>
                <a:lnTo>
                  <a:pt x="0" y="4419600"/>
                </a:lnTo>
                <a:lnTo>
                  <a:pt x="295275" y="0"/>
                </a:lnTo>
                <a:close/>
              </a:path>
            </a:pathLst>
          </a:custGeom>
          <a:solidFill>
            <a:srgbClr val="32B5D3"/>
          </a:solidFill>
          <a:ln w="9525" cap="flat">
            <a:noFill/>
            <a:prstDash val="solid"/>
            <a:miter/>
          </a:ln>
        </p:spPr>
        <p:txBody>
          <a:bodyPr rtlCol="0" anchor="ctr"/>
          <a:lstStyle/>
          <a:p>
            <a:endParaRPr lang="en-US" sz="1350" dirty="0"/>
          </a:p>
        </p:txBody>
      </p:sp>
      <p:sp>
        <p:nvSpPr>
          <p:cNvPr id="34" name="Freeform: Shape 33">
            <a:extLst>
              <a:ext uri="{FF2B5EF4-FFF2-40B4-BE49-F238E27FC236}">
                <a16:creationId xmlns:a16="http://schemas.microsoft.com/office/drawing/2014/main" xmlns="" id="{CDF84143-8B2F-4B60-AB0E-B788FA24E7AC}"/>
              </a:ext>
            </a:extLst>
          </p:cNvPr>
          <p:cNvSpPr/>
          <p:nvPr/>
        </p:nvSpPr>
        <p:spPr>
          <a:xfrm>
            <a:off x="6789420" y="858074"/>
            <a:ext cx="1571625" cy="3314700"/>
          </a:xfrm>
          <a:custGeom>
            <a:avLst/>
            <a:gdLst>
              <a:gd name="connsiteX0" fmla="*/ 257175 w 2095500"/>
              <a:gd name="connsiteY0" fmla="*/ 0 h 4419600"/>
              <a:gd name="connsiteX1" fmla="*/ 2095500 w 2095500"/>
              <a:gd name="connsiteY1" fmla="*/ 0 h 4419600"/>
              <a:gd name="connsiteX2" fmla="*/ 1828800 w 2095500"/>
              <a:gd name="connsiteY2" fmla="*/ 4419600 h 4419600"/>
              <a:gd name="connsiteX3" fmla="*/ 0 w 2095500"/>
              <a:gd name="connsiteY3" fmla="*/ 4419600 h 4419600"/>
              <a:gd name="connsiteX4" fmla="*/ 276225 w 20955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4419600">
                <a:moveTo>
                  <a:pt x="257175" y="0"/>
                </a:moveTo>
                <a:lnTo>
                  <a:pt x="2095500" y="0"/>
                </a:lnTo>
                <a:lnTo>
                  <a:pt x="1828800" y="4419600"/>
                </a:lnTo>
                <a:lnTo>
                  <a:pt x="0" y="4419600"/>
                </a:lnTo>
                <a:lnTo>
                  <a:pt x="276225" y="0"/>
                </a:lnTo>
                <a:close/>
              </a:path>
            </a:pathLst>
          </a:custGeom>
          <a:solidFill>
            <a:srgbClr val="B44B97"/>
          </a:solidFill>
          <a:ln w="9525" cap="flat">
            <a:noFill/>
            <a:prstDash val="solid"/>
            <a:miter/>
          </a:ln>
        </p:spPr>
        <p:txBody>
          <a:bodyPr rtlCol="0" anchor="ctr"/>
          <a:lstStyle/>
          <a:p>
            <a:endParaRPr lang="en-US" sz="1350"/>
          </a:p>
        </p:txBody>
      </p:sp>
      <p:sp>
        <p:nvSpPr>
          <p:cNvPr id="41" name="Oval 21">
            <a:extLst>
              <a:ext uri="{FF2B5EF4-FFF2-40B4-BE49-F238E27FC236}">
                <a16:creationId xmlns:a16="http://schemas.microsoft.com/office/drawing/2014/main" xmlns="" id="{124DBFA2-1022-4220-B9F8-083443A8B1FE}"/>
              </a:ext>
            </a:extLst>
          </p:cNvPr>
          <p:cNvSpPr>
            <a:spLocks noChangeAspect="1"/>
          </p:cNvSpPr>
          <p:nvPr/>
        </p:nvSpPr>
        <p:spPr>
          <a:xfrm rot="1433562" flipH="1">
            <a:off x="3933147" y="1312124"/>
            <a:ext cx="1517708" cy="1297251"/>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 name="文字方塊 1">
            <a:extLst>
              <a:ext uri="{FF2B5EF4-FFF2-40B4-BE49-F238E27FC236}">
                <a16:creationId xmlns:a16="http://schemas.microsoft.com/office/drawing/2014/main" xmlns="" id="{7EDD0636-10C5-F94F-94FE-B82D40D5AE37}"/>
              </a:ext>
            </a:extLst>
          </p:cNvPr>
          <p:cNvSpPr txBox="1"/>
          <p:nvPr/>
        </p:nvSpPr>
        <p:spPr>
          <a:xfrm>
            <a:off x="927101" y="2469933"/>
            <a:ext cx="7086599" cy="2169825"/>
          </a:xfrm>
          <a:prstGeom prst="rect">
            <a:avLst/>
          </a:prstGeom>
          <a:noFill/>
        </p:spPr>
        <p:txBody>
          <a:bodyPr wrap="square" rtlCol="0">
            <a:spAutoFit/>
          </a:bodyPr>
          <a:lstStyle/>
          <a:p>
            <a:pPr algn="dist"/>
            <a:r>
              <a:rPr kumimoji="1" lang="en-US" altLang="zh-TW" sz="13500" b="1" dirty="0">
                <a:solidFill>
                  <a:schemeClr val="bg1"/>
                </a:solidFill>
                <a:latin typeface="Microsoft JhengHei" panose="020B0604030504040204" pitchFamily="34" charset="-120"/>
                <a:ea typeface="Microsoft JhengHei" panose="020B0604030504040204" pitchFamily="34" charset="-120"/>
              </a:rPr>
              <a:t>GLOBE</a:t>
            </a:r>
            <a:endParaRPr kumimoji="1" lang="zh-TW" altLang="en-US" sz="13500" b="1" dirty="0">
              <a:solidFill>
                <a:schemeClr val="bg1"/>
              </a:solidFill>
              <a:latin typeface="Microsoft JhengHei" panose="020B0604030504040204" pitchFamily="34" charset="-120"/>
              <a:ea typeface="Microsoft JhengHei" panose="020B0604030504040204" pitchFamily="34" charset="-120"/>
            </a:endParaRPr>
          </a:p>
        </p:txBody>
      </p:sp>
      <p:sp>
        <p:nvSpPr>
          <p:cNvPr id="3" name="平行四邊形 2">
            <a:extLst>
              <a:ext uri="{FF2B5EF4-FFF2-40B4-BE49-F238E27FC236}">
                <a16:creationId xmlns:a16="http://schemas.microsoft.com/office/drawing/2014/main" xmlns="" id="{4ABE6C41-FAC6-9B4A-BFF3-5333165A7202}"/>
              </a:ext>
            </a:extLst>
          </p:cNvPr>
          <p:cNvSpPr/>
          <p:nvPr/>
        </p:nvSpPr>
        <p:spPr>
          <a:xfrm rot="20945031">
            <a:off x="3743216" y="1062916"/>
            <a:ext cx="1836554" cy="1721169"/>
          </a:xfrm>
          <a:prstGeom prst="parallelogram">
            <a:avLst/>
          </a:prstGeom>
          <a:solidFill>
            <a:srgbClr val="A0C92F"/>
          </a:solidFill>
          <a:ln>
            <a:solidFill>
              <a:srgbClr val="A0C9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zh-TW" altLang="en-US" sz="1350" dirty="0"/>
          </a:p>
        </p:txBody>
      </p:sp>
      <p:sp>
        <p:nvSpPr>
          <p:cNvPr id="26" name="Oval 31">
            <a:extLst>
              <a:ext uri="{FF2B5EF4-FFF2-40B4-BE49-F238E27FC236}">
                <a16:creationId xmlns:a16="http://schemas.microsoft.com/office/drawing/2014/main" xmlns="" id="{62B95358-0424-A344-B966-2FA6614D2D9D}"/>
              </a:ext>
            </a:extLst>
          </p:cNvPr>
          <p:cNvSpPr/>
          <p:nvPr/>
        </p:nvSpPr>
        <p:spPr>
          <a:xfrm>
            <a:off x="868401" y="1058381"/>
            <a:ext cx="1316604" cy="141155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F8C0D1"/>
          </a:solidFill>
          <a:ln>
            <a:solidFill>
              <a:srgbClr val="F8C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pic>
        <p:nvPicPr>
          <p:cNvPr id="7" name="圖形 6" descr="水">
            <a:extLst>
              <a:ext uri="{FF2B5EF4-FFF2-40B4-BE49-F238E27FC236}">
                <a16:creationId xmlns:a16="http://schemas.microsoft.com/office/drawing/2014/main" xmlns="" id="{DE91340B-D52C-3143-8EE2-5687C16FED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111650" y="667173"/>
            <a:ext cx="2009231" cy="2009231"/>
          </a:xfrm>
          <a:prstGeom prst="rect">
            <a:avLst/>
          </a:prstGeom>
        </p:spPr>
      </p:pic>
      <p:pic>
        <p:nvPicPr>
          <p:cNvPr id="9" name="圖形 8" descr="植物">
            <a:extLst>
              <a:ext uri="{FF2B5EF4-FFF2-40B4-BE49-F238E27FC236}">
                <a16:creationId xmlns:a16="http://schemas.microsoft.com/office/drawing/2014/main" xmlns="" id="{AB7795A3-664E-494C-A2D8-0CE92CFF2B3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086270" y="687547"/>
            <a:ext cx="2066113" cy="2066113"/>
          </a:xfrm>
          <a:prstGeom prst="rect">
            <a:avLst/>
          </a:prstGeom>
        </p:spPr>
      </p:pic>
      <p:pic>
        <p:nvPicPr>
          <p:cNvPr id="28" name="圖形 27" descr="地球: 亞洲與澳洲">
            <a:extLst>
              <a:ext uri="{FF2B5EF4-FFF2-40B4-BE49-F238E27FC236}">
                <a16:creationId xmlns:a16="http://schemas.microsoft.com/office/drawing/2014/main" xmlns="" id="{17EB87A7-2142-FE4F-BDE8-7038037BCF2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789420" y="962481"/>
            <a:ext cx="1697150" cy="1697150"/>
          </a:xfrm>
          <a:prstGeom prst="rect">
            <a:avLst/>
          </a:prstGeom>
        </p:spPr>
      </p:pic>
      <p:pic>
        <p:nvPicPr>
          <p:cNvPr id="44" name="圖片 43">
            <a:extLst>
              <a:ext uri="{FF2B5EF4-FFF2-40B4-BE49-F238E27FC236}">
                <a16:creationId xmlns:a16="http://schemas.microsoft.com/office/drawing/2014/main" xmlns="" id="{16C49ABB-23BC-D44F-8D46-DDEEB5D914DF}"/>
              </a:ext>
            </a:extLst>
          </p:cNvPr>
          <p:cNvPicPr>
            <a:picLocks noChangeAspect="1"/>
          </p:cNvPicPr>
          <p:nvPr/>
        </p:nvPicPr>
        <p:blipFill>
          <a:blip r:embed="rId9" cstate="screen">
            <a:clrChange>
              <a:clrFrom>
                <a:srgbClr val="FFFFFF">
                  <a:alpha val="0"/>
                </a:srgbClr>
              </a:clrFrom>
              <a:clrTo>
                <a:srgbClr val="FFFFFF">
                  <a:alpha val="0"/>
                </a:srgbClr>
              </a:clrTo>
            </a:clrChange>
            <a:duotone>
              <a:schemeClr val="accent2">
                <a:shade val="45000"/>
                <a:satMod val="135000"/>
              </a:schemeClr>
              <a:prstClr val="white"/>
            </a:duotone>
            <a:alphaModFix amt="80000"/>
            <a:extLst>
              <a:ext uri="{BEBA8EAE-BF5A-486C-A8C5-ECC9F3942E4B}">
                <a14:imgProps xmlns:a14="http://schemas.microsoft.com/office/drawing/2010/main">
                  <a14:imgLayer r:embed="rId10">
                    <a14:imgEffect>
                      <a14:backgroundRemoval t="9585" b="91534" l="2077" r="97125">
                        <a14:foregroundMark x1="13259" y1="9585" x2="2236" y2="16933"/>
                        <a14:foregroundMark x1="67732" y1="49840" x2="69649" y2="52236"/>
                        <a14:foregroundMark x1="78914" y1="55272" x2="80831" y2="61981"/>
                        <a14:foregroundMark x1="80831" y1="61981" x2="81470" y2="61981"/>
                        <a14:foregroundMark x1="68211" y1="59744" x2="70767" y2="61182"/>
                        <a14:foregroundMark x1="77955" y1="69169" x2="79872" y2="71406"/>
                        <a14:foregroundMark x1="94249" y1="63259" x2="95367" y2="66134"/>
                        <a14:foregroundMark x1="91054" y1="73962" x2="93450" y2="80351"/>
                        <a14:foregroundMark x1="96645" y1="88658" x2="97125" y2="90735"/>
                        <a14:foregroundMark x1="19329" y1="92013" x2="64856" y2="89297"/>
                        <a14:foregroundMark x1="64856" y1="89297" x2="81150" y2="90575"/>
                        <a14:foregroundMark x1="81150" y1="90575" x2="81470" y2="91534"/>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rot="900000">
            <a:off x="3908155" y="912971"/>
            <a:ext cx="1570211" cy="1570211"/>
          </a:xfrm>
          <a:prstGeom prst="rect">
            <a:avLst/>
          </a:prstGeom>
          <a:noFill/>
        </p:spPr>
      </p:pic>
      <p:grpSp>
        <p:nvGrpSpPr>
          <p:cNvPr id="19" name="群組 18">
            <a:extLst>
              <a:ext uri="{FF2B5EF4-FFF2-40B4-BE49-F238E27FC236}">
                <a16:creationId xmlns:a16="http://schemas.microsoft.com/office/drawing/2014/main" xmlns="" id="{1A3B6168-F638-8D47-9A5E-ABE98BA4E09A}"/>
              </a:ext>
            </a:extLst>
          </p:cNvPr>
          <p:cNvGrpSpPr/>
          <p:nvPr/>
        </p:nvGrpSpPr>
        <p:grpSpPr>
          <a:xfrm>
            <a:off x="5508794" y="6660684"/>
            <a:ext cx="3635206" cy="2017"/>
            <a:chOff x="62240" y="363497"/>
            <a:chExt cx="3635206" cy="2017"/>
          </a:xfrm>
        </p:grpSpPr>
        <p:cxnSp>
          <p:nvCxnSpPr>
            <p:cNvPr id="20" name="直線接點 19">
              <a:extLst>
                <a:ext uri="{FF2B5EF4-FFF2-40B4-BE49-F238E27FC236}">
                  <a16:creationId xmlns:a16="http://schemas.microsoft.com/office/drawing/2014/main" xmlns="" id="{5F8A3BCB-CF93-F149-9933-DB4DCB4025BC}"/>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xmlns="" id="{11CEC653-C0D6-F24E-A275-5F4D5F3ED0A7}"/>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xmlns="" id="{FC42979A-E898-1F48-BAFE-ED6720C23974}"/>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xmlns="" id="{056E221A-82FA-9F46-AE34-527A5D268374}"/>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xmlns="" id="{08E2AC26-9A58-7143-888A-2B39688469AA}"/>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25" name="群組 24">
            <a:extLst>
              <a:ext uri="{FF2B5EF4-FFF2-40B4-BE49-F238E27FC236}">
                <a16:creationId xmlns:a16="http://schemas.microsoft.com/office/drawing/2014/main" xmlns="" id="{B60695D9-1EEF-E844-914C-2D76BFFB9668}"/>
              </a:ext>
            </a:extLst>
          </p:cNvPr>
          <p:cNvGrpSpPr/>
          <p:nvPr/>
        </p:nvGrpSpPr>
        <p:grpSpPr>
          <a:xfrm>
            <a:off x="5685085" y="6102109"/>
            <a:ext cx="3248880" cy="636942"/>
            <a:chOff x="5264736" y="5890099"/>
            <a:chExt cx="4036262" cy="791308"/>
          </a:xfrm>
        </p:grpSpPr>
        <p:pic>
          <p:nvPicPr>
            <p:cNvPr id="27" name="Picture 4">
              <a:extLst>
                <a:ext uri="{FF2B5EF4-FFF2-40B4-BE49-F238E27FC236}">
                  <a16:creationId xmlns:a16="http://schemas.microsoft.com/office/drawing/2014/main" xmlns="" id="{230E337C-4EB0-8044-831F-35FF8F4C5CE1}"/>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9" name="圖片 28">
              <a:extLst>
                <a:ext uri="{FF2B5EF4-FFF2-40B4-BE49-F238E27FC236}">
                  <a16:creationId xmlns:a16="http://schemas.microsoft.com/office/drawing/2014/main" xmlns="" id="{42DD4520-E01D-A64F-9081-9C1934A70E1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5" name="圖片 34">
              <a:extLst>
                <a:ext uri="{FF2B5EF4-FFF2-40B4-BE49-F238E27FC236}">
                  <a16:creationId xmlns:a16="http://schemas.microsoft.com/office/drawing/2014/main" xmlns="" id="{359C2632-69B1-FB45-B4FD-4D24B8C8983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6" name="圖片 35">
              <a:extLst>
                <a:ext uri="{FF2B5EF4-FFF2-40B4-BE49-F238E27FC236}">
                  <a16:creationId xmlns:a16="http://schemas.microsoft.com/office/drawing/2014/main" xmlns="" id="{7441CAFC-CBD2-8743-BC08-1944C1F2F7D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Tree>
    <p:extLst>
      <p:ext uri="{BB962C8B-B14F-4D97-AF65-F5344CB8AC3E}">
        <p14:creationId xmlns:p14="http://schemas.microsoft.com/office/powerpoint/2010/main" val="308668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內容版面配置區 10">
            <a:extLst>
              <a:ext uri="{FF2B5EF4-FFF2-40B4-BE49-F238E27FC236}">
                <a16:creationId xmlns:a16="http://schemas.microsoft.com/office/drawing/2014/main" xmlns="" id="{872266D7-10AA-CB4E-B6F0-1279AA7ABA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8199914" cy="906091"/>
          </a:xfrm>
        </p:spPr>
        <p:txBody>
          <a:bodyPr>
            <a:normAutofit/>
          </a:bodyPr>
          <a:lstStyle/>
          <a:p>
            <a:r>
              <a:rPr kumimoji="1" lang="en-US" altLang="zh-TW" sz="3600" dirty="0"/>
              <a:t>2018 GLOBE Taiwan Science Festival</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401746" y="721514"/>
            <a:ext cx="7468855" cy="400110"/>
          </a:xfrm>
          <a:prstGeom prst="rect">
            <a:avLst/>
          </a:prstGeom>
          <a:noFill/>
        </p:spPr>
        <p:txBody>
          <a:bodyPr wrap="square" rtlCol="0">
            <a:spAutoFit/>
          </a:bodyPr>
          <a:lstStyle/>
          <a:p>
            <a:r>
              <a:rPr lang="en-US" altLang="zh-TW" sz="2000" dirty="0"/>
              <a:t>7 Taiwan students’ reports</a:t>
            </a:r>
            <a:endParaRPr lang="en-US" altLang="ko-KR" sz="2000" dirty="0">
              <a:solidFill>
                <a:srgbClr val="002060"/>
              </a:solidFill>
              <a:cs typeface="Arial" pitchFamily="34" charset="0"/>
            </a:endParaRP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20" name="圖片 19">
            <a:extLst>
              <a:ext uri="{FF2B5EF4-FFF2-40B4-BE49-F238E27FC236}">
                <a16:creationId xmlns:a16="http://schemas.microsoft.com/office/drawing/2014/main" xmlns="" id="{6E35414F-10F8-8443-815E-8E5861E1758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01745" y="1121624"/>
            <a:ext cx="1869434" cy="2497816"/>
          </a:xfrm>
          <a:prstGeom prst="rect">
            <a:avLst/>
          </a:prstGeom>
          <a:noFill/>
          <a:ln>
            <a:noFill/>
          </a:ln>
        </p:spPr>
      </p:pic>
      <p:pic>
        <p:nvPicPr>
          <p:cNvPr id="21" name="圖片 20">
            <a:extLst>
              <a:ext uri="{FF2B5EF4-FFF2-40B4-BE49-F238E27FC236}">
                <a16:creationId xmlns:a16="http://schemas.microsoft.com/office/drawing/2014/main" xmlns="" id="{4F0B2210-9380-2F40-A585-A16AAE11E1C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448532" y="1081362"/>
            <a:ext cx="1806596" cy="2552799"/>
          </a:xfrm>
          <a:prstGeom prst="rect">
            <a:avLst/>
          </a:prstGeom>
          <a:noFill/>
          <a:ln>
            <a:noFill/>
          </a:ln>
        </p:spPr>
      </p:pic>
      <p:pic>
        <p:nvPicPr>
          <p:cNvPr id="22" name="圖片 21">
            <a:extLst>
              <a:ext uri="{FF2B5EF4-FFF2-40B4-BE49-F238E27FC236}">
                <a16:creationId xmlns:a16="http://schemas.microsoft.com/office/drawing/2014/main" xmlns="" id="{D8B8CBEF-01C6-704E-9D99-A5C62A7BA56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432482" y="1094863"/>
            <a:ext cx="1775177" cy="2513525"/>
          </a:xfrm>
          <a:prstGeom prst="rect">
            <a:avLst/>
          </a:prstGeom>
          <a:noFill/>
          <a:ln>
            <a:noFill/>
          </a:ln>
        </p:spPr>
      </p:pic>
      <p:pic>
        <p:nvPicPr>
          <p:cNvPr id="23" name="圖片 22">
            <a:extLst>
              <a:ext uri="{FF2B5EF4-FFF2-40B4-BE49-F238E27FC236}">
                <a16:creationId xmlns:a16="http://schemas.microsoft.com/office/drawing/2014/main" xmlns="" id="{6676F76B-4C66-3F4D-9FFD-BDA98677B5EE}"/>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390910" y="1068887"/>
            <a:ext cx="1814450" cy="2552798"/>
          </a:xfrm>
          <a:prstGeom prst="rect">
            <a:avLst/>
          </a:prstGeom>
          <a:noFill/>
          <a:ln>
            <a:noFill/>
          </a:ln>
        </p:spPr>
      </p:pic>
      <p:pic>
        <p:nvPicPr>
          <p:cNvPr id="24" name="圖片 23">
            <a:extLst>
              <a:ext uri="{FF2B5EF4-FFF2-40B4-BE49-F238E27FC236}">
                <a16:creationId xmlns:a16="http://schemas.microsoft.com/office/drawing/2014/main" xmlns="" id="{FE741E81-8B32-1645-9B0E-7F7F6F8074D7}"/>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22761" y="3783972"/>
            <a:ext cx="1877288" cy="2647055"/>
          </a:xfrm>
          <a:prstGeom prst="rect">
            <a:avLst/>
          </a:prstGeom>
          <a:noFill/>
          <a:ln>
            <a:noFill/>
          </a:ln>
        </p:spPr>
      </p:pic>
      <p:pic>
        <p:nvPicPr>
          <p:cNvPr id="25" name="圖片 24">
            <a:extLst>
              <a:ext uri="{FF2B5EF4-FFF2-40B4-BE49-F238E27FC236}">
                <a16:creationId xmlns:a16="http://schemas.microsoft.com/office/drawing/2014/main" xmlns="" id="{250018E0-AF56-B941-8036-BDFB4E80333C}"/>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452395" y="3783972"/>
            <a:ext cx="1877288" cy="2654909"/>
          </a:xfrm>
          <a:prstGeom prst="rect">
            <a:avLst/>
          </a:prstGeom>
          <a:noFill/>
          <a:ln>
            <a:noFill/>
          </a:ln>
        </p:spPr>
      </p:pic>
      <p:pic>
        <p:nvPicPr>
          <p:cNvPr id="26" name="圖片 25">
            <a:extLst>
              <a:ext uri="{FF2B5EF4-FFF2-40B4-BE49-F238E27FC236}">
                <a16:creationId xmlns:a16="http://schemas.microsoft.com/office/drawing/2014/main" xmlns="" id="{C2B0C4C3-9201-3C4D-9BD8-898FCE02E501}"/>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4432482" y="3791826"/>
            <a:ext cx="1877288" cy="2647055"/>
          </a:xfrm>
          <a:prstGeom prst="rect">
            <a:avLst/>
          </a:prstGeom>
          <a:noFill/>
          <a:ln>
            <a:noFill/>
          </a:ln>
        </p:spPr>
      </p:pic>
    </p:spTree>
    <p:extLst>
      <p:ext uri="{BB962C8B-B14F-4D97-AF65-F5344CB8AC3E}">
        <p14:creationId xmlns:p14="http://schemas.microsoft.com/office/powerpoint/2010/main" val="42219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內容版面配置區 10">
            <a:extLst>
              <a:ext uri="{FF2B5EF4-FFF2-40B4-BE49-F238E27FC236}">
                <a16:creationId xmlns:a16="http://schemas.microsoft.com/office/drawing/2014/main" xmlns="" id="{872266D7-10AA-CB4E-B6F0-1279AA7ABA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8199914" cy="906091"/>
          </a:xfrm>
        </p:spPr>
        <p:txBody>
          <a:bodyPr>
            <a:normAutofit/>
          </a:bodyPr>
          <a:lstStyle/>
          <a:p>
            <a:r>
              <a:rPr kumimoji="1" lang="en-US" altLang="zh-TW" sz="3600" dirty="0"/>
              <a:t>2018 GLOBE Taiwan Science Festival</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401747" y="721514"/>
            <a:ext cx="5309632" cy="1015663"/>
          </a:xfrm>
          <a:prstGeom prst="rect">
            <a:avLst/>
          </a:prstGeom>
          <a:noFill/>
        </p:spPr>
        <p:txBody>
          <a:bodyPr wrap="square" rtlCol="0">
            <a:spAutoFit/>
          </a:bodyPr>
          <a:lstStyle/>
          <a:p>
            <a:r>
              <a:rPr lang="en-US" altLang="zh-TW" sz="2000" dirty="0"/>
              <a:t>We hosted 2018 GLOBE Taiwan Science Festival on July 19-23. There were 82 GLOBE participants from India, Philippines, Thailand and Taiwan. </a:t>
            </a:r>
            <a:endParaRPr lang="en-US" altLang="ko-KR" sz="2000" dirty="0">
              <a:solidFill>
                <a:srgbClr val="002060"/>
              </a:solidFill>
              <a:cs typeface="Arial" pitchFamily="34" charset="0"/>
            </a:endParaRP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5" name="圖片 4">
            <a:extLst>
              <a:ext uri="{FF2B5EF4-FFF2-40B4-BE49-F238E27FC236}">
                <a16:creationId xmlns:a16="http://schemas.microsoft.com/office/drawing/2014/main" xmlns="" id="{F4290008-7CF6-9F4E-85D1-64BCCD6BB4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0606" y="1735646"/>
            <a:ext cx="2924343" cy="2193257"/>
          </a:xfrm>
          <a:prstGeom prst="rect">
            <a:avLst/>
          </a:prstGeom>
        </p:spPr>
      </p:pic>
      <p:pic>
        <p:nvPicPr>
          <p:cNvPr id="8" name="圖片 7">
            <a:extLst>
              <a:ext uri="{FF2B5EF4-FFF2-40B4-BE49-F238E27FC236}">
                <a16:creationId xmlns:a16="http://schemas.microsoft.com/office/drawing/2014/main" xmlns="" id="{B4AB5969-5827-9241-9ACB-95B0F95172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3196" y="721514"/>
            <a:ext cx="2795091" cy="2096319"/>
          </a:xfrm>
          <a:prstGeom prst="rect">
            <a:avLst/>
          </a:prstGeom>
        </p:spPr>
      </p:pic>
      <p:pic>
        <p:nvPicPr>
          <p:cNvPr id="10" name="圖片 9">
            <a:extLst>
              <a:ext uri="{FF2B5EF4-FFF2-40B4-BE49-F238E27FC236}">
                <a16:creationId xmlns:a16="http://schemas.microsoft.com/office/drawing/2014/main" xmlns="" id="{906AAFFF-0A00-0443-83E8-73CF69ECCE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0605" y="4025396"/>
            <a:ext cx="2924343" cy="2193257"/>
          </a:xfrm>
          <a:prstGeom prst="rect">
            <a:avLst/>
          </a:prstGeom>
        </p:spPr>
      </p:pic>
      <p:pic>
        <p:nvPicPr>
          <p:cNvPr id="14" name="圖片 13">
            <a:extLst>
              <a:ext uri="{FF2B5EF4-FFF2-40B4-BE49-F238E27FC236}">
                <a16:creationId xmlns:a16="http://schemas.microsoft.com/office/drawing/2014/main" xmlns="" id="{1ABDCE42-D32E-B840-8420-115AD7F590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05085" y="2876107"/>
            <a:ext cx="5020726" cy="3340320"/>
          </a:xfrm>
          <a:prstGeom prst="rect">
            <a:avLst/>
          </a:prstGeom>
        </p:spPr>
      </p:pic>
    </p:spTree>
    <p:extLst>
      <p:ext uri="{BB962C8B-B14F-4D97-AF65-F5344CB8AC3E}">
        <p14:creationId xmlns:p14="http://schemas.microsoft.com/office/powerpoint/2010/main" val="21841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647700" y="223666"/>
            <a:ext cx="6036601" cy="906091"/>
          </a:xfrm>
        </p:spPr>
        <p:txBody>
          <a:bodyPr>
            <a:normAutofit fontScale="90000"/>
          </a:bodyPr>
          <a:lstStyle/>
          <a:p>
            <a:r>
              <a:rPr kumimoji="1" lang="en-US" altLang="zh-TW" sz="3600" dirty="0"/>
              <a:t>2018 GLOBE Thailand Students Exchange Program</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656715" y="1103005"/>
            <a:ext cx="8487285" cy="400110"/>
          </a:xfrm>
          <a:prstGeom prst="rect">
            <a:avLst/>
          </a:prstGeom>
          <a:noFill/>
        </p:spPr>
        <p:txBody>
          <a:bodyPr wrap="square" rtlCol="0">
            <a:spAutoFit/>
          </a:bodyPr>
          <a:lstStyle/>
          <a:p>
            <a:pPr marL="285750" indent="-285750">
              <a:buFont typeface="Arial" panose="020B0604020202020204" pitchFamily="34" charset="0"/>
              <a:buChar char="•"/>
            </a:pPr>
            <a:r>
              <a:rPr lang="hr-HR" altLang="ko-KR" sz="2000" dirty="0">
                <a:cs typeface="Arial" panose="020B0604020202020204" pitchFamily="34" charset="0"/>
              </a:rPr>
              <a:t>3 Taiwan </a:t>
            </a:r>
            <a:r>
              <a:rPr lang="hr-HR" altLang="ko-KR" sz="2000" dirty="0" err="1">
                <a:cs typeface="Arial" panose="020B0604020202020204" pitchFamily="34" charset="0"/>
              </a:rPr>
              <a:t>teams</a:t>
            </a:r>
            <a:r>
              <a:rPr lang="hr-HR" altLang="ko-KR" sz="2000" dirty="0">
                <a:cs typeface="Arial" panose="020B0604020202020204" pitchFamily="34" charset="0"/>
              </a:rPr>
              <a:t> </a:t>
            </a:r>
            <a:r>
              <a:rPr lang="hr-HR" altLang="ko-KR" sz="2000" dirty="0" err="1">
                <a:cs typeface="Arial" panose="020B0604020202020204" pitchFamily="34" charset="0"/>
              </a:rPr>
              <a:t>participated</a:t>
            </a:r>
            <a:r>
              <a:rPr lang="hr-HR" altLang="ko-KR" sz="2000" dirty="0">
                <a:cs typeface="Arial" panose="020B0604020202020204" pitchFamily="34" charset="0"/>
              </a:rPr>
              <a:t> </a:t>
            </a:r>
            <a:r>
              <a:rPr lang="hr-HR" altLang="ko-KR" sz="2000" dirty="0" err="1">
                <a:cs typeface="Arial" panose="020B0604020202020204" pitchFamily="34" charset="0"/>
              </a:rPr>
              <a:t>in</a:t>
            </a:r>
            <a:r>
              <a:rPr lang="hr-HR" altLang="ko-KR" sz="2000" dirty="0">
                <a:cs typeface="Arial" panose="020B0604020202020204" pitchFamily="34" charset="0"/>
              </a:rPr>
              <a:t> GLOBE </a:t>
            </a:r>
            <a:r>
              <a:rPr lang="hr-HR" altLang="ko-KR" sz="2000" dirty="0" err="1">
                <a:cs typeface="Arial" panose="020B0604020202020204" pitchFamily="34" charset="0"/>
              </a:rPr>
              <a:t>Thailand</a:t>
            </a:r>
            <a:r>
              <a:rPr lang="hr-HR" altLang="ko-KR" sz="2000" dirty="0">
                <a:cs typeface="Arial" panose="020B0604020202020204" pitchFamily="34" charset="0"/>
              </a:rPr>
              <a:t> </a:t>
            </a:r>
            <a:r>
              <a:rPr lang="hr-HR" altLang="ko-KR" sz="2000" dirty="0" err="1">
                <a:cs typeface="Arial" panose="020B0604020202020204" pitchFamily="34" charset="0"/>
              </a:rPr>
              <a:t>Students</a:t>
            </a:r>
            <a:r>
              <a:rPr lang="hr-HR" altLang="ko-KR" sz="2000" dirty="0">
                <a:cs typeface="Arial" panose="020B0604020202020204" pitchFamily="34" charset="0"/>
              </a:rPr>
              <a:t> Exchange Program</a:t>
            </a: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3" name="Rectangle 2">
            <a:extLst>
              <a:ext uri="{FF2B5EF4-FFF2-40B4-BE49-F238E27FC236}">
                <a16:creationId xmlns:a16="http://schemas.microsoft.com/office/drawing/2014/main" xmlns="" id="{13282F1B-0897-1046-9EFA-90A582A8187F}"/>
              </a:ext>
            </a:extLst>
          </p:cNvPr>
          <p:cNvSpPr>
            <a:spLocks noChangeArrowheads="1"/>
          </p:cNvSpPr>
          <p:nvPr/>
        </p:nvSpPr>
        <p:spPr bwMode="auto">
          <a:xfrm>
            <a:off x="3011301" y="12939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5" name="Picture 1" descr="page3image32901984">
            <a:extLst>
              <a:ext uri="{FF2B5EF4-FFF2-40B4-BE49-F238E27FC236}">
                <a16:creationId xmlns:a16="http://schemas.microsoft.com/office/drawing/2014/main" xmlns="" id="{9D59A8A9-2D82-9C44-88F8-532BB52F087A}"/>
              </a:ext>
            </a:extLst>
          </p:cNvPr>
          <p:cNvPicPr>
            <a:picLocks noChangeAspect="1" noChangeArrowheads="1"/>
          </p:cNvPicPr>
          <p:nvPr/>
        </p:nvPicPr>
        <p:blipFill>
          <a:blip r:embed="rId7" r:link="rId8" cstate="screen">
            <a:extLst>
              <a:ext uri="{28A0092B-C50C-407E-A947-70E740481C1C}">
                <a14:useLocalDpi xmlns:a14="http://schemas.microsoft.com/office/drawing/2010/main"/>
              </a:ext>
            </a:extLst>
          </a:blip>
          <a:srcRect/>
          <a:stretch>
            <a:fillRect/>
          </a:stretch>
        </p:blipFill>
        <p:spPr bwMode="auto">
          <a:xfrm>
            <a:off x="4572000" y="3913424"/>
            <a:ext cx="3123253" cy="2339681"/>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0">
            <a:extLst>
              <a:ext uri="{FF2B5EF4-FFF2-40B4-BE49-F238E27FC236}">
                <a16:creationId xmlns:a16="http://schemas.microsoft.com/office/drawing/2014/main" xmlns="" id="{FF90C359-DF70-4941-B87B-4B2C7E9222E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
          <a:stretch/>
        </p:blipFill>
        <p:spPr bwMode="auto">
          <a:xfrm>
            <a:off x="769950" y="1460603"/>
            <a:ext cx="3121281" cy="2339681"/>
          </a:xfrm>
          <a:prstGeom prst="rect">
            <a:avLst/>
          </a:prstGeom>
          <a:noFill/>
        </p:spPr>
      </p:pic>
      <p:pic>
        <p:nvPicPr>
          <p:cNvPr id="22" name="圖片 21" descr="Image_4b40581">
            <a:extLst>
              <a:ext uri="{FF2B5EF4-FFF2-40B4-BE49-F238E27FC236}">
                <a16:creationId xmlns:a16="http://schemas.microsoft.com/office/drawing/2014/main" xmlns="" id="{26A67E1E-A7D9-9C43-B028-FDEC2CDB0385}"/>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72000" y="1460603"/>
            <a:ext cx="3121281" cy="2339681"/>
          </a:xfrm>
          <a:prstGeom prst="rect">
            <a:avLst/>
          </a:prstGeom>
          <a:noFill/>
          <a:ln>
            <a:noFill/>
          </a:ln>
        </p:spPr>
      </p:pic>
      <p:pic>
        <p:nvPicPr>
          <p:cNvPr id="23" name="圖片 22" descr="Image_b462253">
            <a:extLst>
              <a:ext uri="{FF2B5EF4-FFF2-40B4-BE49-F238E27FC236}">
                <a16:creationId xmlns:a16="http://schemas.microsoft.com/office/drawing/2014/main" xmlns="" id="{EC8B0559-F3CE-9B41-BF07-58E5372A75A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4432" y="3932610"/>
            <a:ext cx="3119829" cy="2339681"/>
          </a:xfrm>
          <a:prstGeom prst="rect">
            <a:avLst/>
          </a:prstGeom>
          <a:noFill/>
          <a:ln>
            <a:noFill/>
          </a:ln>
        </p:spPr>
      </p:pic>
      <p:pic>
        <p:nvPicPr>
          <p:cNvPr id="20" name="內容版面配置區 10">
            <a:extLst>
              <a:ext uri="{FF2B5EF4-FFF2-40B4-BE49-F238E27FC236}">
                <a16:creationId xmlns:a16="http://schemas.microsoft.com/office/drawing/2014/main" xmlns="" id="{0C92FA64-F9AE-2247-8B56-C58DDE1C7C0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12379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內容版面配置區 10">
            <a:extLst>
              <a:ext uri="{FF2B5EF4-FFF2-40B4-BE49-F238E27FC236}">
                <a16:creationId xmlns:a16="http://schemas.microsoft.com/office/drawing/2014/main" xmlns="" id="{6F2D527C-D2E2-7F48-B721-F40263576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8579814" cy="906091"/>
          </a:xfrm>
        </p:spPr>
        <p:txBody>
          <a:bodyPr>
            <a:normAutofit/>
          </a:bodyPr>
          <a:lstStyle/>
          <a:p>
            <a:r>
              <a:rPr kumimoji="1" lang="en-US" altLang="zh-TW" sz="3600" dirty="0"/>
              <a:t>2018 GLOBE Nepal Expedition</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401747" y="721514"/>
            <a:ext cx="7606594" cy="400110"/>
          </a:xfrm>
          <a:prstGeom prst="rect">
            <a:avLst/>
          </a:prstGeom>
          <a:noFill/>
        </p:spPr>
        <p:txBody>
          <a:bodyPr wrap="square" rtlCol="0">
            <a:spAutoFit/>
          </a:bodyPr>
          <a:lstStyle/>
          <a:p>
            <a:pPr marL="285750" indent="-285750">
              <a:buFont typeface="Arial" panose="020B0604020202020204" pitchFamily="34" charset="0"/>
              <a:buChar char="•"/>
            </a:pPr>
            <a:r>
              <a:rPr lang="hr-HR" altLang="ko-KR" sz="2000" dirty="0">
                <a:cs typeface="Arial" panose="020B0604020202020204" pitchFamily="34" charset="0"/>
              </a:rPr>
              <a:t>3 </a:t>
            </a:r>
            <a:r>
              <a:rPr lang="hr-HR" altLang="ko-KR" sz="2000" dirty="0" err="1">
                <a:cs typeface="Arial" panose="020B0604020202020204" pitchFamily="34" charset="0"/>
              </a:rPr>
              <a:t>teachers</a:t>
            </a:r>
            <a:r>
              <a:rPr lang="hr-HR" altLang="ko-KR" sz="2000" dirty="0">
                <a:cs typeface="Arial" panose="020B0604020202020204" pitchFamily="34" charset="0"/>
              </a:rPr>
              <a:t> </a:t>
            </a:r>
            <a:r>
              <a:rPr lang="hr-HR" altLang="ko-KR" sz="2000" dirty="0" err="1">
                <a:cs typeface="Arial" panose="020B0604020202020204" pitchFamily="34" charset="0"/>
              </a:rPr>
              <a:t>and</a:t>
            </a:r>
            <a:r>
              <a:rPr lang="hr-HR" altLang="ko-KR" sz="2000" dirty="0">
                <a:cs typeface="Arial" panose="020B0604020202020204" pitchFamily="34" charset="0"/>
              </a:rPr>
              <a:t> 12 </a:t>
            </a:r>
            <a:r>
              <a:rPr lang="hr-HR" altLang="ko-KR" sz="2000" dirty="0" err="1">
                <a:cs typeface="Arial" panose="020B0604020202020204" pitchFamily="34" charset="0"/>
              </a:rPr>
              <a:t>students</a:t>
            </a:r>
            <a:r>
              <a:rPr lang="hr-HR" altLang="ko-KR" sz="2000" dirty="0">
                <a:cs typeface="Arial" panose="020B0604020202020204" pitchFamily="34" charset="0"/>
              </a:rPr>
              <a:t> </a:t>
            </a:r>
            <a:r>
              <a:rPr lang="hr-HR" altLang="ko-KR" sz="2000" dirty="0" err="1">
                <a:cs typeface="Arial" panose="020B0604020202020204" pitchFamily="34" charset="0"/>
              </a:rPr>
              <a:t>participated</a:t>
            </a:r>
            <a:r>
              <a:rPr lang="hr-HR" altLang="ko-KR" sz="2000" dirty="0">
                <a:cs typeface="Arial" panose="020B0604020202020204" pitchFamily="34" charset="0"/>
              </a:rPr>
              <a:t> </a:t>
            </a:r>
            <a:r>
              <a:rPr lang="hr-HR" altLang="ko-KR" sz="2000" dirty="0" err="1">
                <a:cs typeface="Arial" panose="020B0604020202020204" pitchFamily="34" charset="0"/>
              </a:rPr>
              <a:t>in</a:t>
            </a:r>
            <a:endParaRPr lang="hr-HR" altLang="ko-KR" sz="2000" dirty="0">
              <a:cs typeface="Arial" panose="020B0604020202020204" pitchFamily="34" charset="0"/>
            </a:endParaRP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3" name="Rectangle 2">
            <a:extLst>
              <a:ext uri="{FF2B5EF4-FFF2-40B4-BE49-F238E27FC236}">
                <a16:creationId xmlns:a16="http://schemas.microsoft.com/office/drawing/2014/main" xmlns="" id="{13282F1B-0897-1046-9EFA-90A582A8187F}"/>
              </a:ext>
            </a:extLst>
          </p:cNvPr>
          <p:cNvSpPr>
            <a:spLocks noChangeArrowheads="1"/>
          </p:cNvSpPr>
          <p:nvPr/>
        </p:nvSpPr>
        <p:spPr bwMode="auto">
          <a:xfrm>
            <a:off x="3011301" y="12939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2" name="圖片 11">
            <a:extLst>
              <a:ext uri="{FF2B5EF4-FFF2-40B4-BE49-F238E27FC236}">
                <a16:creationId xmlns:a16="http://schemas.microsoft.com/office/drawing/2014/main" xmlns="" id="{65920EAB-5D20-D84E-852D-317967EB29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5477" y="4331976"/>
            <a:ext cx="3519141" cy="1980000"/>
          </a:xfrm>
          <a:prstGeom prst="rect">
            <a:avLst/>
          </a:prstGeom>
        </p:spPr>
      </p:pic>
      <p:pic>
        <p:nvPicPr>
          <p:cNvPr id="16" name="圖片 15">
            <a:extLst>
              <a:ext uri="{FF2B5EF4-FFF2-40B4-BE49-F238E27FC236}">
                <a16:creationId xmlns:a16="http://schemas.microsoft.com/office/drawing/2014/main" xmlns="" id="{625B2E47-2E5D-014C-8900-F4C75443E3F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46439" y="127185"/>
            <a:ext cx="2871489" cy="1471744"/>
          </a:xfrm>
          <a:prstGeom prst="rect">
            <a:avLst/>
          </a:prstGeom>
        </p:spPr>
      </p:pic>
      <p:pic>
        <p:nvPicPr>
          <p:cNvPr id="25" name="圖片 24">
            <a:extLst>
              <a:ext uri="{FF2B5EF4-FFF2-40B4-BE49-F238E27FC236}">
                <a16:creationId xmlns:a16="http://schemas.microsoft.com/office/drawing/2014/main" xmlns="" id="{A7CC23BF-1D81-DB41-8FB7-BE8A24DCAA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5476" y="1667991"/>
            <a:ext cx="3519141" cy="1980000"/>
          </a:xfrm>
          <a:prstGeom prst="rect">
            <a:avLst/>
          </a:prstGeom>
        </p:spPr>
      </p:pic>
      <p:pic>
        <p:nvPicPr>
          <p:cNvPr id="38" name="圖片 37">
            <a:extLst>
              <a:ext uri="{FF2B5EF4-FFF2-40B4-BE49-F238E27FC236}">
                <a16:creationId xmlns:a16="http://schemas.microsoft.com/office/drawing/2014/main" xmlns="" id="{93E0F010-4F8F-A144-B622-570C5F43C3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02474" y="1271430"/>
            <a:ext cx="1965891" cy="2622297"/>
          </a:xfrm>
          <a:prstGeom prst="rect">
            <a:avLst/>
          </a:prstGeom>
        </p:spPr>
      </p:pic>
      <p:pic>
        <p:nvPicPr>
          <p:cNvPr id="40" name="圖片 39">
            <a:extLst>
              <a:ext uri="{FF2B5EF4-FFF2-40B4-BE49-F238E27FC236}">
                <a16:creationId xmlns:a16="http://schemas.microsoft.com/office/drawing/2014/main" xmlns="" id="{D2CD56A6-A4F8-A746-97B8-4B9F4C24FB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912820" y="4008884"/>
            <a:ext cx="1619314" cy="2303089"/>
          </a:xfrm>
          <a:prstGeom prst="rect">
            <a:avLst/>
          </a:prstGeom>
        </p:spPr>
      </p:pic>
      <p:pic>
        <p:nvPicPr>
          <p:cNvPr id="46" name="圖片 45">
            <a:extLst>
              <a:ext uri="{FF2B5EF4-FFF2-40B4-BE49-F238E27FC236}">
                <a16:creationId xmlns:a16="http://schemas.microsoft.com/office/drawing/2014/main" xmlns="" id="{3B39EBD5-FB19-8A4E-BE35-82CDFAF4E10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67533" y="4008884"/>
            <a:ext cx="2880000" cy="2160000"/>
          </a:xfrm>
          <a:prstGeom prst="rect">
            <a:avLst/>
          </a:prstGeom>
        </p:spPr>
      </p:pic>
      <p:pic>
        <p:nvPicPr>
          <p:cNvPr id="50" name="圖片 49">
            <a:extLst>
              <a:ext uri="{FF2B5EF4-FFF2-40B4-BE49-F238E27FC236}">
                <a16:creationId xmlns:a16="http://schemas.microsoft.com/office/drawing/2014/main" xmlns="" id="{5BA00D19-75B5-1247-9A58-FB619DEAA98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46439" y="1718925"/>
            <a:ext cx="2881218" cy="2160000"/>
          </a:xfrm>
          <a:prstGeom prst="rect">
            <a:avLst/>
          </a:prstGeom>
        </p:spPr>
      </p:pic>
    </p:spTree>
    <p:extLst>
      <p:ext uri="{BB962C8B-B14F-4D97-AF65-F5344CB8AC3E}">
        <p14:creationId xmlns:p14="http://schemas.microsoft.com/office/powerpoint/2010/main" val="172903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內容版面配置區 10">
            <a:extLst>
              <a:ext uri="{FF2B5EF4-FFF2-40B4-BE49-F238E27FC236}">
                <a16:creationId xmlns:a16="http://schemas.microsoft.com/office/drawing/2014/main" xmlns="" id="{C0D3A993-E5A8-444B-9538-2D563346AF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7516451" cy="906091"/>
          </a:xfrm>
        </p:spPr>
        <p:txBody>
          <a:bodyPr>
            <a:noAutofit/>
          </a:bodyPr>
          <a:lstStyle/>
          <a:p>
            <a:r>
              <a:rPr kumimoji="1" lang="en-US" altLang="zh-TW" sz="2800" dirty="0"/>
              <a:t>2018/12/08 GLOBE Train-the-Teacher Workshop</a:t>
            </a:r>
            <a:endParaRPr kumimoji="1" lang="zh-TW" altLang="en-US" sz="2800" dirty="0"/>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51126"/>
            <a:ext cx="3635206" cy="9854"/>
            <a:chOff x="62240" y="353939"/>
            <a:chExt cx="3635206" cy="9854"/>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53939"/>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3" name="Rectangle 2">
            <a:extLst>
              <a:ext uri="{FF2B5EF4-FFF2-40B4-BE49-F238E27FC236}">
                <a16:creationId xmlns:a16="http://schemas.microsoft.com/office/drawing/2014/main" xmlns="" id="{13282F1B-0897-1046-9EFA-90A582A8187F}"/>
              </a:ext>
            </a:extLst>
          </p:cNvPr>
          <p:cNvSpPr>
            <a:spLocks noChangeArrowheads="1"/>
          </p:cNvSpPr>
          <p:nvPr/>
        </p:nvSpPr>
        <p:spPr bwMode="auto">
          <a:xfrm>
            <a:off x="3011301" y="12939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圖片 5">
            <a:extLst>
              <a:ext uri="{FF2B5EF4-FFF2-40B4-BE49-F238E27FC236}">
                <a16:creationId xmlns:a16="http://schemas.microsoft.com/office/drawing/2014/main" xmlns="" id="{A172F558-B9DA-9A48-B17E-4EADD8463D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56149" y="739025"/>
            <a:ext cx="3927851" cy="2618567"/>
          </a:xfrm>
          <a:prstGeom prst="rect">
            <a:avLst/>
          </a:prstGeom>
        </p:spPr>
      </p:pic>
      <p:pic>
        <p:nvPicPr>
          <p:cNvPr id="8" name="圖片 7">
            <a:extLst>
              <a:ext uri="{FF2B5EF4-FFF2-40B4-BE49-F238E27FC236}">
                <a16:creationId xmlns:a16="http://schemas.microsoft.com/office/drawing/2014/main" xmlns="" id="{E310191F-FDB1-8F45-9916-8B41F1D7A5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4855" y="3554855"/>
            <a:ext cx="3927851" cy="2618567"/>
          </a:xfrm>
          <a:prstGeom prst="rect">
            <a:avLst/>
          </a:prstGeom>
        </p:spPr>
      </p:pic>
      <p:pic>
        <p:nvPicPr>
          <p:cNvPr id="10" name="圖片 9">
            <a:extLst>
              <a:ext uri="{FF2B5EF4-FFF2-40B4-BE49-F238E27FC236}">
                <a16:creationId xmlns:a16="http://schemas.microsoft.com/office/drawing/2014/main" xmlns="" id="{C08C7118-84EC-554E-9C2A-9234802712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6149" y="3554855"/>
            <a:ext cx="3927851" cy="2618567"/>
          </a:xfrm>
          <a:prstGeom prst="rect">
            <a:avLst/>
          </a:prstGeom>
        </p:spPr>
      </p:pic>
      <p:pic>
        <p:nvPicPr>
          <p:cNvPr id="12" name="圖片 11">
            <a:extLst>
              <a:ext uri="{FF2B5EF4-FFF2-40B4-BE49-F238E27FC236}">
                <a16:creationId xmlns:a16="http://schemas.microsoft.com/office/drawing/2014/main" xmlns="" id="{298BB63F-FCFD-DA40-880C-4B3B105E1A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4855" y="741654"/>
            <a:ext cx="3927851" cy="2618567"/>
          </a:xfrm>
          <a:prstGeom prst="rect">
            <a:avLst/>
          </a:prstGeom>
        </p:spPr>
      </p:pic>
    </p:spTree>
    <p:extLst>
      <p:ext uri="{BB962C8B-B14F-4D97-AF65-F5344CB8AC3E}">
        <p14:creationId xmlns:p14="http://schemas.microsoft.com/office/powerpoint/2010/main" val="32973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8579814" cy="1380691"/>
          </a:xfrm>
        </p:spPr>
        <p:txBody>
          <a:bodyPr>
            <a:normAutofit/>
          </a:bodyPr>
          <a:lstStyle/>
          <a:p>
            <a:r>
              <a:rPr kumimoji="1" lang="en-US" altLang="zh-TW" sz="3000" dirty="0"/>
              <a:t>2019/01/15-18 </a:t>
            </a:r>
            <a:r>
              <a:rPr lang="en-US" altLang="zh-TW" sz="3000" dirty="0"/>
              <a:t>Visiting of GLOBE Korea (KOFAC)</a:t>
            </a:r>
            <a:r>
              <a:rPr lang="zh-TW" altLang="zh-TW" sz="3000" dirty="0"/>
              <a:t> </a:t>
            </a:r>
            <a:endParaRPr kumimoji="1" lang="zh-TW" altLang="en-US" sz="3000" dirty="0"/>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51126"/>
            <a:ext cx="3635206" cy="9854"/>
            <a:chOff x="62240" y="353939"/>
            <a:chExt cx="3635206" cy="9854"/>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53939"/>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3" name="Rectangle 2">
            <a:extLst>
              <a:ext uri="{FF2B5EF4-FFF2-40B4-BE49-F238E27FC236}">
                <a16:creationId xmlns:a16="http://schemas.microsoft.com/office/drawing/2014/main" xmlns="" id="{13282F1B-0897-1046-9EFA-90A582A8187F}"/>
              </a:ext>
            </a:extLst>
          </p:cNvPr>
          <p:cNvSpPr>
            <a:spLocks noChangeArrowheads="1"/>
          </p:cNvSpPr>
          <p:nvPr/>
        </p:nvSpPr>
        <p:spPr bwMode="auto">
          <a:xfrm>
            <a:off x="3011301" y="12939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文字方塊 4">
            <a:extLst>
              <a:ext uri="{FF2B5EF4-FFF2-40B4-BE49-F238E27FC236}">
                <a16:creationId xmlns:a16="http://schemas.microsoft.com/office/drawing/2014/main" xmlns="" id="{C90E29F0-1963-0545-89F7-29C16BEBFE80}"/>
              </a:ext>
            </a:extLst>
          </p:cNvPr>
          <p:cNvSpPr txBox="1"/>
          <p:nvPr/>
        </p:nvSpPr>
        <p:spPr>
          <a:xfrm>
            <a:off x="574510" y="1284129"/>
            <a:ext cx="8215339" cy="1200329"/>
          </a:xfrm>
          <a:prstGeom prst="rect">
            <a:avLst/>
          </a:prstGeom>
          <a:noFill/>
        </p:spPr>
        <p:txBody>
          <a:bodyPr wrap="square" rtlCol="0">
            <a:spAutoFit/>
          </a:bodyPr>
          <a:lstStyle/>
          <a:p>
            <a:r>
              <a:rPr lang="en-US" altLang="zh-TW" sz="2400" dirty="0">
                <a:latin typeface="Arial" panose="020B0604020202020204" pitchFamily="34" charset="0"/>
                <a:cs typeface="Arial" panose="020B0604020202020204" pitchFamily="34" charset="0"/>
              </a:rPr>
              <a:t>GLOBE Korea, Bo </a:t>
            </a:r>
            <a:r>
              <a:rPr lang="en-US" altLang="zh-TW" sz="2400" dirty="0" err="1">
                <a:latin typeface="Arial" panose="020B0604020202020204" pitchFamily="34" charset="0"/>
                <a:cs typeface="Arial" panose="020B0604020202020204" pitchFamily="34" charset="0"/>
              </a:rPr>
              <a:t>kyung</a:t>
            </a:r>
            <a:r>
              <a:rPr lang="en-US" altLang="zh-TW" sz="2400" dirty="0">
                <a:latin typeface="Arial" panose="020B0604020202020204" pitchFamily="34" charset="0"/>
                <a:cs typeface="Arial" panose="020B0604020202020204" pitchFamily="34" charset="0"/>
              </a:rPr>
              <a:t> Park, 2 teachers, and 9 students visited GLOBE Taiwan and one of GLOBE school, The Affiliated </a:t>
            </a:r>
            <a:r>
              <a:rPr lang="en-US" altLang="zh-TW" sz="2400" dirty="0" err="1">
                <a:latin typeface="Arial" panose="020B0604020202020204" pitchFamily="34" charset="0"/>
                <a:cs typeface="Arial" panose="020B0604020202020204" pitchFamily="34" charset="0"/>
              </a:rPr>
              <a:t>Jhongli</a:t>
            </a:r>
            <a:r>
              <a:rPr lang="en-US" altLang="zh-TW" sz="2400" dirty="0">
                <a:latin typeface="Arial" panose="020B0604020202020204" pitchFamily="34" charset="0"/>
                <a:cs typeface="Arial" panose="020B0604020202020204" pitchFamily="34" charset="0"/>
              </a:rPr>
              <a:t> Senior High School of NCU.</a:t>
            </a:r>
            <a:endParaRPr kumimoji="1" lang="zh-TW" altLang="en-US" sz="2400" dirty="0">
              <a:latin typeface="Arial" panose="020B0604020202020204" pitchFamily="34" charset="0"/>
              <a:cs typeface="Arial" panose="020B0604020202020204" pitchFamily="34" charset="0"/>
            </a:endParaRPr>
          </a:p>
        </p:txBody>
      </p:sp>
      <p:pic>
        <p:nvPicPr>
          <p:cNvPr id="18" name="圖片 17">
            <a:extLst>
              <a:ext uri="{FF2B5EF4-FFF2-40B4-BE49-F238E27FC236}">
                <a16:creationId xmlns:a16="http://schemas.microsoft.com/office/drawing/2014/main" xmlns="" id="{E8A4E686-3380-5B49-9D14-DCA276A9A962}"/>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647700" y="2990623"/>
            <a:ext cx="4006299" cy="3011930"/>
          </a:xfrm>
          <a:prstGeom prst="rect">
            <a:avLst/>
          </a:prstGeom>
          <a:noFill/>
          <a:ln>
            <a:noFill/>
          </a:ln>
        </p:spPr>
      </p:pic>
      <p:pic>
        <p:nvPicPr>
          <p:cNvPr id="19" name="圖片 18">
            <a:extLst>
              <a:ext uri="{FF2B5EF4-FFF2-40B4-BE49-F238E27FC236}">
                <a16:creationId xmlns:a16="http://schemas.microsoft.com/office/drawing/2014/main" xmlns="" id="{01D21DD3-E55E-EB49-A875-F36B3741B317}"/>
              </a:ext>
            </a:extLst>
          </p:cNvPr>
          <p:cNvPicPr/>
          <p:nvPr/>
        </p:nvPicPr>
        <p:blipFill>
          <a:blip r:embed="rId8">
            <a:extLst>
              <a:ext uri="{28A0092B-C50C-407E-A947-70E740481C1C}">
                <a14:useLocalDpi xmlns:a14="http://schemas.microsoft.com/office/drawing/2010/main"/>
              </a:ext>
            </a:extLst>
          </a:blip>
          <a:srcRect/>
          <a:stretch>
            <a:fillRect/>
          </a:stretch>
        </p:blipFill>
        <p:spPr bwMode="auto">
          <a:xfrm>
            <a:off x="4807974" y="2990623"/>
            <a:ext cx="4006299" cy="3011930"/>
          </a:xfrm>
          <a:prstGeom prst="rect">
            <a:avLst/>
          </a:prstGeom>
          <a:noFill/>
          <a:ln>
            <a:noFill/>
          </a:ln>
        </p:spPr>
      </p:pic>
      <p:pic>
        <p:nvPicPr>
          <p:cNvPr id="20" name="內容版面配置區 10">
            <a:extLst>
              <a:ext uri="{FF2B5EF4-FFF2-40B4-BE49-F238E27FC236}">
                <a16:creationId xmlns:a16="http://schemas.microsoft.com/office/drawing/2014/main" xmlns="" id="{63C0CA53-25BD-8B45-B5D1-F6A79282D6C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342801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8579814" cy="1380691"/>
          </a:xfrm>
        </p:spPr>
        <p:txBody>
          <a:bodyPr>
            <a:normAutofit/>
          </a:bodyPr>
          <a:lstStyle/>
          <a:p>
            <a:r>
              <a:rPr kumimoji="1" lang="en-US" altLang="zh-TW" sz="3200" dirty="0">
                <a:latin typeface="+mn-lt"/>
              </a:rPr>
              <a:t>2019/02/26 </a:t>
            </a:r>
            <a:r>
              <a:rPr lang="en-US" altLang="zh-TW" sz="3200" dirty="0">
                <a:latin typeface="+mn-lt"/>
              </a:rPr>
              <a:t>US-Taiwan Space and Astronomy Exhibition – Opening Ceremony</a:t>
            </a:r>
            <a:r>
              <a:rPr lang="zh-TW" altLang="zh-TW" sz="3200" dirty="0">
                <a:latin typeface="+mn-lt"/>
              </a:rPr>
              <a:t> </a:t>
            </a:r>
            <a:endParaRPr kumimoji="1" lang="zh-TW" altLang="en-US" sz="3200" dirty="0">
              <a:latin typeface="+mn-lt"/>
            </a:endParaRP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51126"/>
            <a:ext cx="3635206" cy="9854"/>
            <a:chOff x="62240" y="353939"/>
            <a:chExt cx="3635206" cy="9854"/>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53939"/>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3" name="Rectangle 2">
            <a:extLst>
              <a:ext uri="{FF2B5EF4-FFF2-40B4-BE49-F238E27FC236}">
                <a16:creationId xmlns:a16="http://schemas.microsoft.com/office/drawing/2014/main" xmlns="" id="{13282F1B-0897-1046-9EFA-90A582A8187F}"/>
              </a:ext>
            </a:extLst>
          </p:cNvPr>
          <p:cNvSpPr>
            <a:spLocks noChangeArrowheads="1"/>
          </p:cNvSpPr>
          <p:nvPr/>
        </p:nvSpPr>
        <p:spPr bwMode="auto">
          <a:xfrm>
            <a:off x="3011301" y="12939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文字方塊 4">
            <a:extLst>
              <a:ext uri="{FF2B5EF4-FFF2-40B4-BE49-F238E27FC236}">
                <a16:creationId xmlns:a16="http://schemas.microsoft.com/office/drawing/2014/main" xmlns="" id="{C90E29F0-1963-0545-89F7-29C16BEBFE80}"/>
              </a:ext>
            </a:extLst>
          </p:cNvPr>
          <p:cNvSpPr txBox="1"/>
          <p:nvPr/>
        </p:nvSpPr>
        <p:spPr>
          <a:xfrm>
            <a:off x="574510" y="1284129"/>
            <a:ext cx="8215339" cy="1569660"/>
          </a:xfrm>
          <a:prstGeom prst="rect">
            <a:avLst/>
          </a:prstGeom>
          <a:noFill/>
        </p:spPr>
        <p:txBody>
          <a:bodyPr wrap="square" rtlCol="0">
            <a:spAutoFit/>
          </a:bodyPr>
          <a:lstStyle/>
          <a:p>
            <a:r>
              <a:rPr lang="en-US" altLang="zh-TW" sz="2400" dirty="0"/>
              <a:t>GLOBE Taiwan Office was invited by AIT to attend “US-Taiwan Space and Astronomy Exhibition.” The theme of this event was the US-Taiwan cooperation on research and development in the field of space and astronomy.</a:t>
            </a:r>
            <a:endParaRPr kumimoji="1" lang="zh-TW" altLang="en-US" sz="2400" dirty="0"/>
          </a:p>
        </p:txBody>
      </p:sp>
      <p:pic>
        <p:nvPicPr>
          <p:cNvPr id="21" name="圖片 20">
            <a:extLst>
              <a:ext uri="{FF2B5EF4-FFF2-40B4-BE49-F238E27FC236}">
                <a16:creationId xmlns:a16="http://schemas.microsoft.com/office/drawing/2014/main" xmlns="" id="{9566D58F-3F09-DA4E-B081-48678A7F2BFA}"/>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34647" y="3261723"/>
            <a:ext cx="4116111" cy="2740989"/>
          </a:xfrm>
          <a:prstGeom prst="rect">
            <a:avLst/>
          </a:prstGeom>
          <a:noFill/>
          <a:ln>
            <a:noFill/>
          </a:ln>
        </p:spPr>
      </p:pic>
      <p:pic>
        <p:nvPicPr>
          <p:cNvPr id="22" name="圖片 21">
            <a:extLst>
              <a:ext uri="{FF2B5EF4-FFF2-40B4-BE49-F238E27FC236}">
                <a16:creationId xmlns:a16="http://schemas.microsoft.com/office/drawing/2014/main" xmlns="" id="{03C9E1A0-1F59-C745-B3C3-6C88F0D8C904}"/>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4905" y="3261723"/>
            <a:ext cx="3648809" cy="2740989"/>
          </a:xfrm>
          <a:prstGeom prst="rect">
            <a:avLst/>
          </a:prstGeom>
          <a:noFill/>
          <a:ln>
            <a:noFill/>
          </a:ln>
        </p:spPr>
      </p:pic>
      <p:pic>
        <p:nvPicPr>
          <p:cNvPr id="18" name="內容版面配置區 10">
            <a:extLst>
              <a:ext uri="{FF2B5EF4-FFF2-40B4-BE49-F238E27FC236}">
                <a16:creationId xmlns:a16="http://schemas.microsoft.com/office/drawing/2014/main" xmlns="" id="{381C7120-1DF0-1246-939F-73142061E5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19737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AB3D95B4-B428-4AE3-91CA-0FD7DBDAFEBE}"/>
              </a:ext>
            </a:extLst>
          </p:cNvPr>
          <p:cNvSpPr txBox="1"/>
          <p:nvPr/>
        </p:nvSpPr>
        <p:spPr>
          <a:xfrm>
            <a:off x="380136" y="669633"/>
            <a:ext cx="2627383" cy="1446550"/>
          </a:xfrm>
          <a:prstGeom prst="rect">
            <a:avLst/>
          </a:prstGeom>
          <a:noFill/>
        </p:spPr>
        <p:txBody>
          <a:bodyPr wrap="square" rtlCol="0" anchor="ctr">
            <a:spAutoFit/>
          </a:bodyPr>
          <a:lstStyle/>
          <a:p>
            <a:r>
              <a:rPr lang="en-US" altLang="ko-KR" sz="4400" b="1" dirty="0">
                <a:solidFill>
                  <a:schemeClr val="accent4"/>
                </a:solidFill>
                <a:cs typeface="Arial" pitchFamily="34" charset="0"/>
              </a:rPr>
              <a:t>2019</a:t>
            </a:r>
          </a:p>
          <a:p>
            <a:r>
              <a:rPr lang="en-US" altLang="ko-KR" sz="4400" b="1" dirty="0">
                <a:solidFill>
                  <a:srgbClr val="0070C0"/>
                </a:solidFill>
                <a:cs typeface="Arial" pitchFamily="34" charset="0"/>
              </a:rPr>
              <a:t>PLANS</a:t>
            </a:r>
          </a:p>
        </p:txBody>
      </p:sp>
      <p:pic>
        <p:nvPicPr>
          <p:cNvPr id="4" name="圖片版面配置區 3">
            <a:extLst>
              <a:ext uri="{FF2B5EF4-FFF2-40B4-BE49-F238E27FC236}">
                <a16:creationId xmlns:a16="http://schemas.microsoft.com/office/drawing/2014/main" xmlns="" id="{EC045E66-4375-1140-BDC5-0A660F2A7EA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0" y="1"/>
            <a:ext cx="9144000" cy="6857999"/>
          </a:xfrm>
          <a:prstGeom prst="parallelogram">
            <a:avLst>
              <a:gd name="adj" fmla="val 51293"/>
            </a:avLst>
          </a:prstGeom>
        </p:spPr>
      </p:pic>
      <p:grpSp>
        <p:nvGrpSpPr>
          <p:cNvPr id="12" name="群組 11">
            <a:extLst>
              <a:ext uri="{FF2B5EF4-FFF2-40B4-BE49-F238E27FC236}">
                <a16:creationId xmlns:a16="http://schemas.microsoft.com/office/drawing/2014/main" xmlns="" id="{0B772183-1A8D-4F4F-A03C-60F28F9C3C84}"/>
              </a:ext>
            </a:extLst>
          </p:cNvPr>
          <p:cNvGrpSpPr/>
          <p:nvPr/>
        </p:nvGrpSpPr>
        <p:grpSpPr>
          <a:xfrm>
            <a:off x="5798162" y="6651126"/>
            <a:ext cx="3635206" cy="9854"/>
            <a:chOff x="62240" y="353939"/>
            <a:chExt cx="3635206" cy="9854"/>
          </a:xfrm>
        </p:grpSpPr>
        <p:cxnSp>
          <p:nvCxnSpPr>
            <p:cNvPr id="16" name="直線接點 15">
              <a:extLst>
                <a:ext uri="{FF2B5EF4-FFF2-40B4-BE49-F238E27FC236}">
                  <a16:creationId xmlns:a16="http://schemas.microsoft.com/office/drawing/2014/main" xmlns="" id="{BB4190B5-DC18-BC48-B8DE-CEDA60E3034C}"/>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xmlns="" id="{41AFCE4F-3D0D-F64D-B578-D3C79707C52D}"/>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xmlns="" id="{7934B3F3-58F7-0147-A87E-7AAE4BB50A7F}"/>
                </a:ext>
              </a:extLst>
            </p:cNvPr>
            <p:cNvCxnSpPr/>
            <p:nvPr/>
          </p:nvCxnSpPr>
          <p:spPr>
            <a:xfrm>
              <a:off x="1516613" y="353939"/>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xmlns="" id="{C4CA4F4E-54DF-6643-AAA3-D28FFCBFD9C9}"/>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xmlns="" id="{6B3C5F58-7E63-C445-9D76-0EDAD5EDD458}"/>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26" name="群組 25">
            <a:extLst>
              <a:ext uri="{FF2B5EF4-FFF2-40B4-BE49-F238E27FC236}">
                <a16:creationId xmlns:a16="http://schemas.microsoft.com/office/drawing/2014/main" xmlns="" id="{75077D12-F506-0647-A7DB-72CED344C084}"/>
              </a:ext>
            </a:extLst>
          </p:cNvPr>
          <p:cNvGrpSpPr/>
          <p:nvPr/>
        </p:nvGrpSpPr>
        <p:grpSpPr>
          <a:xfrm>
            <a:off x="5974453" y="6102109"/>
            <a:ext cx="3248880" cy="636942"/>
            <a:chOff x="5264736" y="5890099"/>
            <a:chExt cx="4036262" cy="791308"/>
          </a:xfrm>
        </p:grpSpPr>
        <p:pic>
          <p:nvPicPr>
            <p:cNvPr id="27" name="Picture 4">
              <a:extLst>
                <a:ext uri="{FF2B5EF4-FFF2-40B4-BE49-F238E27FC236}">
                  <a16:creationId xmlns:a16="http://schemas.microsoft.com/office/drawing/2014/main" xmlns="" id="{CA99C33F-B962-6D44-96B7-B35ADB88C0D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9" name="圖片 28">
              <a:extLst>
                <a:ext uri="{FF2B5EF4-FFF2-40B4-BE49-F238E27FC236}">
                  <a16:creationId xmlns:a16="http://schemas.microsoft.com/office/drawing/2014/main" xmlns="" id="{6F59A657-E197-634B-86E6-1E08354F61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0" name="圖片 29">
              <a:extLst>
                <a:ext uri="{FF2B5EF4-FFF2-40B4-BE49-F238E27FC236}">
                  <a16:creationId xmlns:a16="http://schemas.microsoft.com/office/drawing/2014/main" xmlns="" id="{E2C3322A-F838-E54C-AA08-91AF5E8A68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1" name="圖片 30">
              <a:extLst>
                <a:ext uri="{FF2B5EF4-FFF2-40B4-BE49-F238E27FC236}">
                  <a16:creationId xmlns:a16="http://schemas.microsoft.com/office/drawing/2014/main" xmlns="" id="{90E0C3AA-3D56-7441-97D5-C7A9C7ED9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Tree>
    <p:extLst>
      <p:ext uri="{BB962C8B-B14F-4D97-AF65-F5344CB8AC3E}">
        <p14:creationId xmlns:p14="http://schemas.microsoft.com/office/powerpoint/2010/main" val="69821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624DD738-EFA5-4A4E-8CA1-4731FAB86E05}"/>
              </a:ext>
            </a:extLst>
          </p:cNvPr>
          <p:cNvGrpSpPr/>
          <p:nvPr/>
        </p:nvGrpSpPr>
        <p:grpSpPr>
          <a:xfrm>
            <a:off x="2536790" y="3767866"/>
            <a:ext cx="450339" cy="459992"/>
            <a:chOff x="2600940" y="1364722"/>
            <a:chExt cx="3925967" cy="4010110"/>
          </a:xfrm>
          <a:solidFill>
            <a:srgbClr val="ED7D30"/>
          </a:solidFill>
        </p:grpSpPr>
        <p:sp>
          <p:nvSpPr>
            <p:cNvPr id="57" name="Donut 1">
              <a:extLst>
                <a:ext uri="{FF2B5EF4-FFF2-40B4-BE49-F238E27FC236}">
                  <a16:creationId xmlns:a16="http://schemas.microsoft.com/office/drawing/2014/main" xmlns="" id="{461E0759-E7EE-4FEF-986A-60E192683638}"/>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58" name="Rectangle 4">
              <a:extLst>
                <a:ext uri="{FF2B5EF4-FFF2-40B4-BE49-F238E27FC236}">
                  <a16:creationId xmlns:a16="http://schemas.microsoft.com/office/drawing/2014/main" xmlns="" id="{E4B2D71B-A0C7-4430-9928-A3F014081C2E}"/>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grpSp>
      <p:sp>
        <p:nvSpPr>
          <p:cNvPr id="35" name="TextBox 34">
            <a:extLst>
              <a:ext uri="{FF2B5EF4-FFF2-40B4-BE49-F238E27FC236}">
                <a16:creationId xmlns:a16="http://schemas.microsoft.com/office/drawing/2014/main" xmlns="" id="{0BBD67AF-C6B1-4972-953C-B0460B1CE7E0}"/>
              </a:ext>
            </a:extLst>
          </p:cNvPr>
          <p:cNvSpPr txBox="1"/>
          <p:nvPr/>
        </p:nvSpPr>
        <p:spPr>
          <a:xfrm>
            <a:off x="704562" y="1694508"/>
            <a:ext cx="1973783" cy="923330"/>
          </a:xfrm>
          <a:prstGeom prst="rect">
            <a:avLst/>
          </a:prstGeom>
          <a:noFill/>
        </p:spPr>
        <p:txBody>
          <a:bodyPr wrap="square" rtlCol="0">
            <a:spAutoFit/>
          </a:bodyPr>
          <a:lstStyle/>
          <a:p>
            <a:r>
              <a:rPr lang="en-US" altLang="zh-TW" dirty="0"/>
              <a:t>financing for GLOBE Taiwan Program</a:t>
            </a:r>
            <a:r>
              <a:rPr lang="zh-TW" altLang="zh-TW" sz="900" dirty="0"/>
              <a:t> </a:t>
            </a:r>
            <a:endParaRPr lang="ko-KR" altLang="en-US" sz="900" dirty="0">
              <a:solidFill>
                <a:schemeClr val="tx1">
                  <a:lumMod val="75000"/>
                  <a:lumOff val="25000"/>
                </a:schemeClr>
              </a:solidFill>
            </a:endParaRPr>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a:latin typeface="+mn-lt"/>
              </a:rPr>
              <a:t>2019 PLANS</a:t>
            </a:r>
          </a:p>
        </p:txBody>
      </p:sp>
      <p:sp>
        <p:nvSpPr>
          <p:cNvPr id="11" name="Chevron 11">
            <a:extLst>
              <a:ext uri="{FF2B5EF4-FFF2-40B4-BE49-F238E27FC236}">
                <a16:creationId xmlns:a16="http://schemas.microsoft.com/office/drawing/2014/main" xmlns="" id="{826D43D2-F660-4AD4-B674-7FB46260AF71}"/>
              </a:ext>
            </a:extLst>
          </p:cNvPr>
          <p:cNvSpPr/>
          <p:nvPr/>
        </p:nvSpPr>
        <p:spPr>
          <a:xfrm>
            <a:off x="598173" y="2612574"/>
            <a:ext cx="1980000" cy="177029"/>
          </a:xfrm>
          <a:prstGeom prst="chevron">
            <a:avLst>
              <a:gd name="adj" fmla="val 399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sp>
        <p:nvSpPr>
          <p:cNvPr id="12" name="Chevron 19">
            <a:extLst>
              <a:ext uri="{FF2B5EF4-FFF2-40B4-BE49-F238E27FC236}">
                <a16:creationId xmlns:a16="http://schemas.microsoft.com/office/drawing/2014/main" xmlns="" id="{51E31419-CCDB-40D8-B898-47AB5DCD4003}"/>
              </a:ext>
            </a:extLst>
          </p:cNvPr>
          <p:cNvSpPr/>
          <p:nvPr/>
        </p:nvSpPr>
        <p:spPr>
          <a:xfrm>
            <a:off x="2840148" y="2612574"/>
            <a:ext cx="2160000" cy="177029"/>
          </a:xfrm>
          <a:prstGeom prst="chevron">
            <a:avLst>
              <a:gd name="adj" fmla="val 399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sp>
        <p:nvSpPr>
          <p:cNvPr id="13" name="Chevron 27">
            <a:extLst>
              <a:ext uri="{FF2B5EF4-FFF2-40B4-BE49-F238E27FC236}">
                <a16:creationId xmlns:a16="http://schemas.microsoft.com/office/drawing/2014/main" xmlns="" id="{DC69A51A-0245-4349-9298-4ADACB90CE5E}"/>
              </a:ext>
            </a:extLst>
          </p:cNvPr>
          <p:cNvSpPr/>
          <p:nvPr/>
        </p:nvSpPr>
        <p:spPr>
          <a:xfrm>
            <a:off x="5244160" y="2612574"/>
            <a:ext cx="3780000" cy="177029"/>
          </a:xfrm>
          <a:prstGeom prst="chevron">
            <a:avLst>
              <a:gd name="adj" fmla="val 39922"/>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cxnSp>
        <p:nvCxnSpPr>
          <p:cNvPr id="15" name="Straight Connector 14">
            <a:extLst>
              <a:ext uri="{FF2B5EF4-FFF2-40B4-BE49-F238E27FC236}">
                <a16:creationId xmlns:a16="http://schemas.microsoft.com/office/drawing/2014/main" xmlns="" id="{A36D9599-9AD9-4545-8B4A-ACC80847C403}"/>
              </a:ext>
            </a:extLst>
          </p:cNvPr>
          <p:cNvCxnSpPr>
            <a:cxnSpLocks/>
          </p:cNvCxnSpPr>
          <p:nvPr/>
        </p:nvCxnSpPr>
        <p:spPr>
          <a:xfrm flipH="1" flipV="1">
            <a:off x="450783" y="1752973"/>
            <a:ext cx="11404" cy="960120"/>
          </a:xfrm>
          <a:prstGeom prst="line">
            <a:avLst/>
          </a:prstGeom>
          <a:ln w="3810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1C70060-27C9-4D4B-B9B9-09C2F51DCC7E}"/>
              </a:ext>
            </a:extLst>
          </p:cNvPr>
          <p:cNvCxnSpPr>
            <a:cxnSpLocks/>
          </p:cNvCxnSpPr>
          <p:nvPr/>
        </p:nvCxnSpPr>
        <p:spPr>
          <a:xfrm>
            <a:off x="2694903" y="2703091"/>
            <a:ext cx="1" cy="960120"/>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9A8999E-5AE1-4A5D-B901-407F4A27B462}"/>
              </a:ext>
            </a:extLst>
          </p:cNvPr>
          <p:cNvCxnSpPr>
            <a:cxnSpLocks/>
          </p:cNvCxnSpPr>
          <p:nvPr/>
        </p:nvCxnSpPr>
        <p:spPr>
          <a:xfrm flipV="1">
            <a:off x="5098915" y="1752973"/>
            <a:ext cx="0" cy="960120"/>
          </a:xfrm>
          <a:prstGeom prst="line">
            <a:avLst/>
          </a:prstGeom>
          <a:ln w="38100">
            <a:solidFill>
              <a:srgbClr val="FFC100"/>
            </a:solidFill>
            <a:headEnd type="oval" w="med" len="med"/>
          </a:ln>
        </p:spPr>
        <p:style>
          <a:lnRef idx="1">
            <a:schemeClr val="accent1"/>
          </a:lnRef>
          <a:fillRef idx="0">
            <a:schemeClr val="accent1"/>
          </a:fillRef>
          <a:effectRef idx="0">
            <a:schemeClr val="accent1"/>
          </a:effectRef>
          <a:fontRef idx="minor">
            <a:schemeClr val="tx1"/>
          </a:fontRef>
        </p:style>
      </p:cxnSp>
      <p:sp>
        <p:nvSpPr>
          <p:cNvPr id="25" name="직사각형 113">
            <a:extLst>
              <a:ext uri="{FF2B5EF4-FFF2-40B4-BE49-F238E27FC236}">
                <a16:creationId xmlns:a16="http://schemas.microsoft.com/office/drawing/2014/main" xmlns="" id="{F353A542-DE71-48E5-8116-933AA7B70136}"/>
              </a:ext>
            </a:extLst>
          </p:cNvPr>
          <p:cNvSpPr>
            <a:spLocks noChangeArrowheads="1"/>
          </p:cNvSpPr>
          <p:nvPr/>
        </p:nvSpPr>
        <p:spPr bwMode="auto">
          <a:xfrm>
            <a:off x="668705" y="1274621"/>
            <a:ext cx="1297090" cy="415498"/>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100" b="1" dirty="0">
                <a:solidFill>
                  <a:schemeClr val="tx1">
                    <a:lumMod val="75000"/>
                    <a:lumOff val="25000"/>
                  </a:schemeClr>
                </a:solidFill>
                <a:cs typeface="Arial" charset="0"/>
              </a:rPr>
              <a:t>May-July</a:t>
            </a:r>
            <a:endParaRPr lang="ko-KR" altLang="en-US" sz="2100" dirty="0">
              <a:solidFill>
                <a:schemeClr val="tx1">
                  <a:lumMod val="75000"/>
                  <a:lumOff val="25000"/>
                </a:schemeClr>
              </a:solidFill>
            </a:endParaRPr>
          </a:p>
        </p:txBody>
      </p:sp>
      <p:sp>
        <p:nvSpPr>
          <p:cNvPr id="26" name="직사각형 113">
            <a:extLst>
              <a:ext uri="{FF2B5EF4-FFF2-40B4-BE49-F238E27FC236}">
                <a16:creationId xmlns:a16="http://schemas.microsoft.com/office/drawing/2014/main" xmlns="" id="{CE603E83-E92E-42FB-A72B-DE72D6B7C9FA}"/>
              </a:ext>
            </a:extLst>
          </p:cNvPr>
          <p:cNvSpPr>
            <a:spLocks noChangeArrowheads="1"/>
          </p:cNvSpPr>
          <p:nvPr/>
        </p:nvSpPr>
        <p:spPr bwMode="auto">
          <a:xfrm>
            <a:off x="3078534" y="3746358"/>
            <a:ext cx="1291723" cy="415498"/>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100" b="1" dirty="0">
                <a:solidFill>
                  <a:schemeClr val="tx1">
                    <a:lumMod val="75000"/>
                    <a:lumOff val="25000"/>
                  </a:schemeClr>
                </a:solidFill>
                <a:cs typeface="Arial" charset="0"/>
              </a:rPr>
              <a:t>July 10-12</a:t>
            </a:r>
            <a:endParaRPr lang="ko-KR" altLang="en-US" sz="2100" dirty="0">
              <a:solidFill>
                <a:schemeClr val="tx1">
                  <a:lumMod val="75000"/>
                  <a:lumOff val="25000"/>
                </a:schemeClr>
              </a:solidFill>
            </a:endParaRPr>
          </a:p>
        </p:txBody>
      </p:sp>
      <p:sp>
        <p:nvSpPr>
          <p:cNvPr id="27" name="직사각형 113">
            <a:extLst>
              <a:ext uri="{FF2B5EF4-FFF2-40B4-BE49-F238E27FC236}">
                <a16:creationId xmlns:a16="http://schemas.microsoft.com/office/drawing/2014/main" xmlns="" id="{6A49C0C4-FA7F-49D4-A2EC-25B9288AFBB0}"/>
              </a:ext>
            </a:extLst>
          </p:cNvPr>
          <p:cNvSpPr>
            <a:spLocks noChangeArrowheads="1"/>
          </p:cNvSpPr>
          <p:nvPr/>
        </p:nvSpPr>
        <p:spPr bwMode="auto">
          <a:xfrm>
            <a:off x="5356437" y="1274621"/>
            <a:ext cx="3118857" cy="415498"/>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100" b="1" dirty="0">
                <a:solidFill>
                  <a:schemeClr val="tx1">
                    <a:lumMod val="75000"/>
                    <a:lumOff val="25000"/>
                  </a:schemeClr>
                </a:solidFill>
                <a:cs typeface="Arial" charset="0"/>
              </a:rPr>
              <a:t>September or December</a:t>
            </a:r>
            <a:endParaRPr lang="ko-KR" altLang="en-US" sz="2100" dirty="0">
              <a:solidFill>
                <a:schemeClr val="tx1">
                  <a:lumMod val="75000"/>
                  <a:lumOff val="25000"/>
                </a:schemeClr>
              </a:solidFill>
            </a:endParaRPr>
          </a:p>
        </p:txBody>
      </p:sp>
      <p:sp>
        <p:nvSpPr>
          <p:cNvPr id="31" name="Oval 21">
            <a:extLst>
              <a:ext uri="{FF2B5EF4-FFF2-40B4-BE49-F238E27FC236}">
                <a16:creationId xmlns:a16="http://schemas.microsoft.com/office/drawing/2014/main" xmlns="" id="{E42BFD25-0FA6-4F92-BBBA-47FB27A31CB6}"/>
              </a:ext>
            </a:extLst>
          </p:cNvPr>
          <p:cNvSpPr>
            <a:spLocks noChangeAspect="1"/>
          </p:cNvSpPr>
          <p:nvPr/>
        </p:nvSpPr>
        <p:spPr>
          <a:xfrm>
            <a:off x="4843501" y="1253914"/>
            <a:ext cx="510827" cy="44770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39" name="TextBox 38">
            <a:extLst>
              <a:ext uri="{FF2B5EF4-FFF2-40B4-BE49-F238E27FC236}">
                <a16:creationId xmlns:a16="http://schemas.microsoft.com/office/drawing/2014/main" xmlns="" id="{E90895E8-1509-48EE-BEDA-5AF62C3A6F9C}"/>
              </a:ext>
            </a:extLst>
          </p:cNvPr>
          <p:cNvSpPr txBox="1"/>
          <p:nvPr/>
        </p:nvSpPr>
        <p:spPr>
          <a:xfrm>
            <a:off x="3025170" y="2831188"/>
            <a:ext cx="1916055" cy="923330"/>
          </a:xfrm>
          <a:prstGeom prst="rect">
            <a:avLst/>
          </a:prstGeom>
          <a:noFill/>
        </p:spPr>
        <p:txBody>
          <a:bodyPr wrap="square" rtlCol="0">
            <a:spAutoFit/>
          </a:bodyPr>
          <a:lstStyle/>
          <a:p>
            <a:r>
              <a:rPr lang="en-US" altLang="ko-KR" dirty="0">
                <a:solidFill>
                  <a:schemeClr val="tx1">
                    <a:lumMod val="75000"/>
                    <a:lumOff val="25000"/>
                  </a:schemeClr>
                </a:solidFill>
              </a:rPr>
              <a:t>GLOBE Taiwan Science Festival at </a:t>
            </a:r>
            <a:r>
              <a:rPr lang="en-US" altLang="ko-KR" dirty="0" err="1">
                <a:solidFill>
                  <a:schemeClr val="tx1">
                    <a:lumMod val="75000"/>
                    <a:lumOff val="25000"/>
                  </a:schemeClr>
                </a:solidFill>
              </a:rPr>
              <a:t>Pintung</a:t>
            </a:r>
            <a:r>
              <a:rPr lang="en-US" altLang="ko-KR" dirty="0">
                <a:solidFill>
                  <a:schemeClr val="tx1">
                    <a:lumMod val="75000"/>
                    <a:lumOff val="25000"/>
                  </a:schemeClr>
                </a:solidFill>
              </a:rPr>
              <a:t>, Taiwan</a:t>
            </a:r>
            <a:endParaRPr lang="ko-KR" altLang="en-US" dirty="0">
              <a:solidFill>
                <a:schemeClr val="tx1">
                  <a:lumMod val="75000"/>
                  <a:lumOff val="25000"/>
                </a:schemeClr>
              </a:solidFill>
            </a:endParaRPr>
          </a:p>
        </p:txBody>
      </p:sp>
      <p:sp>
        <p:nvSpPr>
          <p:cNvPr id="47" name="TextBox 46">
            <a:extLst>
              <a:ext uri="{FF2B5EF4-FFF2-40B4-BE49-F238E27FC236}">
                <a16:creationId xmlns:a16="http://schemas.microsoft.com/office/drawing/2014/main" xmlns="" id="{A6ED59CF-0BCD-4566-B2FF-F693DEA17E6C}"/>
              </a:ext>
            </a:extLst>
          </p:cNvPr>
          <p:cNvSpPr txBox="1"/>
          <p:nvPr/>
        </p:nvSpPr>
        <p:spPr>
          <a:xfrm>
            <a:off x="5343976" y="1694508"/>
            <a:ext cx="3695841" cy="923330"/>
          </a:xfrm>
          <a:prstGeom prst="rect">
            <a:avLst/>
          </a:prstGeom>
          <a:noFill/>
        </p:spPr>
        <p:txBody>
          <a:bodyPr wrap="square" rtlCol="0">
            <a:spAutoFit/>
          </a:bodyPr>
          <a:lstStyle/>
          <a:p>
            <a:r>
              <a:rPr lang="en-US" altLang="ko-KR" dirty="0">
                <a:solidFill>
                  <a:schemeClr val="tx1">
                    <a:lumMod val="75000"/>
                    <a:lumOff val="25000"/>
                  </a:schemeClr>
                </a:solidFill>
              </a:rPr>
              <a:t>We plan to host GLOBE activity for celebrating 40 years of friendship and partnership between US and Taiwan.</a:t>
            </a:r>
            <a:endParaRPr lang="ko-KR" altLang="en-US" dirty="0">
              <a:solidFill>
                <a:schemeClr val="tx1">
                  <a:lumMod val="75000"/>
                  <a:lumOff val="25000"/>
                </a:schemeClr>
              </a:solidFill>
            </a:endParaRPr>
          </a:p>
        </p:txBody>
      </p:sp>
      <p:sp>
        <p:nvSpPr>
          <p:cNvPr id="7" name="矩形 6">
            <a:extLst>
              <a:ext uri="{FF2B5EF4-FFF2-40B4-BE49-F238E27FC236}">
                <a16:creationId xmlns:a16="http://schemas.microsoft.com/office/drawing/2014/main" xmlns="" id="{BB57BC7F-F5E0-8B4A-8C04-8E7C82680B45}"/>
              </a:ext>
            </a:extLst>
          </p:cNvPr>
          <p:cNvSpPr/>
          <p:nvPr/>
        </p:nvSpPr>
        <p:spPr>
          <a:xfrm>
            <a:off x="-81023" y="6053559"/>
            <a:ext cx="9479666" cy="97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59" name="群組 58">
            <a:extLst>
              <a:ext uri="{FF2B5EF4-FFF2-40B4-BE49-F238E27FC236}">
                <a16:creationId xmlns:a16="http://schemas.microsoft.com/office/drawing/2014/main" xmlns="" id="{B20C87F8-38E8-DA44-88CD-21F4D5042AE7}"/>
              </a:ext>
            </a:extLst>
          </p:cNvPr>
          <p:cNvGrpSpPr/>
          <p:nvPr/>
        </p:nvGrpSpPr>
        <p:grpSpPr>
          <a:xfrm>
            <a:off x="5508794" y="6651126"/>
            <a:ext cx="3635206" cy="9854"/>
            <a:chOff x="62240" y="353939"/>
            <a:chExt cx="3635206" cy="9854"/>
          </a:xfrm>
        </p:grpSpPr>
        <p:cxnSp>
          <p:nvCxnSpPr>
            <p:cNvPr id="60" name="直線接點 59">
              <a:extLst>
                <a:ext uri="{FF2B5EF4-FFF2-40B4-BE49-F238E27FC236}">
                  <a16:creationId xmlns:a16="http://schemas.microsoft.com/office/drawing/2014/main" xmlns="" id="{C6B8DF4B-B96F-1741-ADEC-BC45880DA4D2}"/>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xmlns="" id="{9069C07D-32C2-4E4D-B419-BC178075FD6F}"/>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xmlns="" id="{BA88EF25-1F0D-6247-8E86-9D2BD1560970}"/>
                </a:ext>
              </a:extLst>
            </p:cNvPr>
            <p:cNvCxnSpPr/>
            <p:nvPr/>
          </p:nvCxnSpPr>
          <p:spPr>
            <a:xfrm>
              <a:off x="1516613" y="353939"/>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a16="http://schemas.microsoft.com/office/drawing/2014/main" xmlns="" id="{B0536341-101D-0A4D-8AFF-E1DB866D69E6}"/>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a16="http://schemas.microsoft.com/office/drawing/2014/main" xmlns="" id="{18F0666E-DFDE-6248-89A5-3E18E5A3F6B0}"/>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65" name="群組 64">
            <a:extLst>
              <a:ext uri="{FF2B5EF4-FFF2-40B4-BE49-F238E27FC236}">
                <a16:creationId xmlns:a16="http://schemas.microsoft.com/office/drawing/2014/main" xmlns="" id="{0E51ADB6-4DF3-1D41-BDBC-C35F0238D2B6}"/>
              </a:ext>
            </a:extLst>
          </p:cNvPr>
          <p:cNvGrpSpPr/>
          <p:nvPr/>
        </p:nvGrpSpPr>
        <p:grpSpPr>
          <a:xfrm>
            <a:off x="5685085" y="6102109"/>
            <a:ext cx="3248880" cy="636942"/>
            <a:chOff x="5264736" y="5890099"/>
            <a:chExt cx="4036262" cy="791308"/>
          </a:xfrm>
        </p:grpSpPr>
        <p:pic>
          <p:nvPicPr>
            <p:cNvPr id="66" name="Picture 4">
              <a:extLst>
                <a:ext uri="{FF2B5EF4-FFF2-40B4-BE49-F238E27FC236}">
                  <a16:creationId xmlns:a16="http://schemas.microsoft.com/office/drawing/2014/main" xmlns="" id="{E7CD9930-48F6-5147-8D9E-3A7A79898A4B}"/>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7" name="圖片 66">
              <a:extLst>
                <a:ext uri="{FF2B5EF4-FFF2-40B4-BE49-F238E27FC236}">
                  <a16:creationId xmlns:a16="http://schemas.microsoft.com/office/drawing/2014/main" xmlns="" id="{F559C477-6E43-9C4C-A9F7-D3EAD1BD48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68" name="圖片 67">
              <a:extLst>
                <a:ext uri="{FF2B5EF4-FFF2-40B4-BE49-F238E27FC236}">
                  <a16:creationId xmlns:a16="http://schemas.microsoft.com/office/drawing/2014/main" xmlns="" id="{FD7235F7-0145-B64E-A49D-AB3935DB75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69" name="圖片 68">
              <a:extLst>
                <a:ext uri="{FF2B5EF4-FFF2-40B4-BE49-F238E27FC236}">
                  <a16:creationId xmlns:a16="http://schemas.microsoft.com/office/drawing/2014/main" xmlns="" id="{DE5B3841-36E1-F049-86EB-5C0F44DF27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70" name="Block Arc 11">
            <a:extLst>
              <a:ext uri="{FF2B5EF4-FFF2-40B4-BE49-F238E27FC236}">
                <a16:creationId xmlns:a16="http://schemas.microsoft.com/office/drawing/2014/main" xmlns="" id="{9A0A1C59-DE2C-F44C-ADEE-DF61E1ADE8D8}"/>
              </a:ext>
            </a:extLst>
          </p:cNvPr>
          <p:cNvSpPr/>
          <p:nvPr/>
        </p:nvSpPr>
        <p:spPr>
          <a:xfrm rot="10800000">
            <a:off x="318966" y="1245397"/>
            <a:ext cx="280384" cy="45622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43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pic>
        <p:nvPicPr>
          <p:cNvPr id="20" name="圖片 19">
            <a:extLst>
              <a:ext uri="{FF2B5EF4-FFF2-40B4-BE49-F238E27FC236}">
                <a16:creationId xmlns:a16="http://schemas.microsoft.com/office/drawing/2014/main" xmlns="" id="{FA733BE7-A215-634F-8A5D-00D5259CD7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7387" y="4334993"/>
            <a:ext cx="3434157" cy="2292300"/>
          </a:xfrm>
          <a:prstGeom prst="rect">
            <a:avLst/>
          </a:prstGeom>
        </p:spPr>
      </p:pic>
      <p:pic>
        <p:nvPicPr>
          <p:cNvPr id="22" name="圖片 21">
            <a:extLst>
              <a:ext uri="{FF2B5EF4-FFF2-40B4-BE49-F238E27FC236}">
                <a16:creationId xmlns:a16="http://schemas.microsoft.com/office/drawing/2014/main" xmlns="" id="{A049539E-E9A6-5944-BB6E-4F93A2D9B0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5032" y="3143306"/>
            <a:ext cx="3560122" cy="2136073"/>
          </a:xfrm>
          <a:prstGeom prst="rect">
            <a:avLst/>
          </a:prstGeom>
        </p:spPr>
      </p:pic>
      <p:pic>
        <p:nvPicPr>
          <p:cNvPr id="34" name="內容版面配置區 10">
            <a:extLst>
              <a:ext uri="{FF2B5EF4-FFF2-40B4-BE49-F238E27FC236}">
                <a16:creationId xmlns:a16="http://schemas.microsoft.com/office/drawing/2014/main" xmlns="" id="{AC21F077-CB29-2C40-8074-195FE82149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16614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B5745CF0-BC98-4B16-B5F0-3B9E3ACE6378}"/>
              </a:ext>
            </a:extLst>
          </p:cNvPr>
          <p:cNvGrpSpPr/>
          <p:nvPr/>
        </p:nvGrpSpPr>
        <p:grpSpPr>
          <a:xfrm rot="5400000">
            <a:off x="4827058" y="671034"/>
            <a:ext cx="2874157" cy="5759726"/>
            <a:chOff x="588974" y="2600732"/>
            <a:chExt cx="3832209" cy="4257267"/>
          </a:xfrm>
        </p:grpSpPr>
        <p:sp>
          <p:nvSpPr>
            <p:cNvPr id="32" name="Rectangle 31">
              <a:extLst>
                <a:ext uri="{FF2B5EF4-FFF2-40B4-BE49-F238E27FC236}">
                  <a16:creationId xmlns:a16="http://schemas.microsoft.com/office/drawing/2014/main" xmlns="" id="{05ED20E2-8DD1-4AE3-BF98-D6748B028B47}"/>
                </a:ext>
              </a:extLst>
            </p:cNvPr>
            <p:cNvSpPr/>
            <p:nvPr/>
          </p:nvSpPr>
          <p:spPr>
            <a:xfrm>
              <a:off x="588974" y="2600732"/>
              <a:ext cx="717093" cy="4257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xmlns="" id="{8B2CC955-92E1-4E02-8D3D-DB0AAD00957E}"/>
                </a:ext>
              </a:extLst>
            </p:cNvPr>
            <p:cNvSpPr/>
            <p:nvPr/>
          </p:nvSpPr>
          <p:spPr>
            <a:xfrm>
              <a:off x="1367753" y="2600732"/>
              <a:ext cx="717093" cy="4257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xmlns="" id="{8208D496-C22A-48E8-BD8C-2199B55F679A}"/>
                </a:ext>
              </a:extLst>
            </p:cNvPr>
            <p:cNvSpPr/>
            <p:nvPr/>
          </p:nvSpPr>
          <p:spPr>
            <a:xfrm>
              <a:off x="2146532" y="2600732"/>
              <a:ext cx="717093" cy="4257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xmlns="" id="{D64DF1D9-7FF4-4CFD-9A16-314845FF7691}"/>
                </a:ext>
              </a:extLst>
            </p:cNvPr>
            <p:cNvSpPr/>
            <p:nvPr/>
          </p:nvSpPr>
          <p:spPr>
            <a:xfrm>
              <a:off x="2925311" y="2600732"/>
              <a:ext cx="717093" cy="4257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xmlns="" id="{6AB03861-7086-4809-8C05-77DD6A6D398D}"/>
                </a:ext>
              </a:extLst>
            </p:cNvPr>
            <p:cNvSpPr/>
            <p:nvPr/>
          </p:nvSpPr>
          <p:spPr>
            <a:xfrm>
              <a:off x="3704090" y="2600732"/>
              <a:ext cx="717093" cy="42572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7" name="TextBox 36">
            <a:extLst>
              <a:ext uri="{FF2B5EF4-FFF2-40B4-BE49-F238E27FC236}">
                <a16:creationId xmlns:a16="http://schemas.microsoft.com/office/drawing/2014/main" xmlns="" id="{F9C783C5-7232-4123-9517-2E43C3950F1A}"/>
              </a:ext>
            </a:extLst>
          </p:cNvPr>
          <p:cNvSpPr txBox="1"/>
          <p:nvPr/>
        </p:nvSpPr>
        <p:spPr>
          <a:xfrm>
            <a:off x="4010405" y="3146862"/>
            <a:ext cx="4278796" cy="769441"/>
          </a:xfrm>
          <a:prstGeom prst="rect">
            <a:avLst/>
          </a:prstGeom>
          <a:noFill/>
        </p:spPr>
        <p:txBody>
          <a:bodyPr wrap="square" rtlCol="0" anchor="ctr">
            <a:spAutoFit/>
          </a:bodyPr>
          <a:lstStyle/>
          <a:p>
            <a:r>
              <a:rPr lang="en-US" altLang="ko-KR" sz="4400" dirty="0">
                <a:solidFill>
                  <a:schemeClr val="bg1"/>
                </a:solidFill>
                <a:cs typeface="Arial" pitchFamily="34" charset="0"/>
              </a:rPr>
              <a:t>Thank You</a:t>
            </a:r>
            <a:endParaRPr lang="ko-KR" altLang="en-US" sz="4400" dirty="0">
              <a:solidFill>
                <a:schemeClr val="bg1"/>
              </a:solidFill>
              <a:cs typeface="Arial" pitchFamily="34" charset="0"/>
            </a:endParaRPr>
          </a:p>
        </p:txBody>
      </p:sp>
      <p:grpSp>
        <p:nvGrpSpPr>
          <p:cNvPr id="3" name="群組 2">
            <a:extLst>
              <a:ext uri="{FF2B5EF4-FFF2-40B4-BE49-F238E27FC236}">
                <a16:creationId xmlns:a16="http://schemas.microsoft.com/office/drawing/2014/main" xmlns="" id="{005585D6-5695-2640-8685-A45671A01D48}"/>
              </a:ext>
            </a:extLst>
          </p:cNvPr>
          <p:cNvGrpSpPr/>
          <p:nvPr/>
        </p:nvGrpSpPr>
        <p:grpSpPr>
          <a:xfrm>
            <a:off x="1586570" y="1872403"/>
            <a:ext cx="1114272" cy="3356987"/>
            <a:chOff x="324926" y="1874896"/>
            <a:chExt cx="1114272" cy="3356987"/>
          </a:xfrm>
        </p:grpSpPr>
        <p:sp>
          <p:nvSpPr>
            <p:cNvPr id="2" name="文字方塊 1">
              <a:extLst>
                <a:ext uri="{FF2B5EF4-FFF2-40B4-BE49-F238E27FC236}">
                  <a16:creationId xmlns:a16="http://schemas.microsoft.com/office/drawing/2014/main" xmlns="" id="{848EBC1C-7190-FC40-9850-6BA6C3E76A0C}"/>
                </a:ext>
              </a:extLst>
            </p:cNvPr>
            <p:cNvSpPr txBox="1"/>
            <p:nvPr/>
          </p:nvSpPr>
          <p:spPr>
            <a:xfrm>
              <a:off x="324926" y="1874896"/>
              <a:ext cx="1056932" cy="1015663"/>
            </a:xfrm>
            <a:prstGeom prst="rect">
              <a:avLst/>
            </a:prstGeom>
            <a:noFill/>
          </p:spPr>
          <p:txBody>
            <a:bodyPr wrap="square" rtlCol="0">
              <a:spAutoFit/>
            </a:bodyPr>
            <a:lstStyle/>
            <a:p>
              <a:r>
                <a:rPr kumimoji="1" lang="en-US" altLang="zh-TW" sz="6000" dirty="0">
                  <a:solidFill>
                    <a:srgbClr val="4372C4"/>
                  </a:solidFill>
                  <a:latin typeface="Arial Narrow" panose="020B0604020202020204" pitchFamily="34" charset="0"/>
                  <a:cs typeface="Arial Narrow" panose="020B0604020202020204" pitchFamily="34" charset="0"/>
                </a:rPr>
                <a:t>G</a:t>
              </a:r>
            </a:p>
          </p:txBody>
        </p:sp>
        <p:sp>
          <p:nvSpPr>
            <p:cNvPr id="40" name="文字方塊 39">
              <a:extLst>
                <a:ext uri="{FF2B5EF4-FFF2-40B4-BE49-F238E27FC236}">
                  <a16:creationId xmlns:a16="http://schemas.microsoft.com/office/drawing/2014/main" xmlns="" id="{E4852314-A8A3-0E45-9935-477ABDBAEF69}"/>
                </a:ext>
              </a:extLst>
            </p:cNvPr>
            <p:cNvSpPr txBox="1"/>
            <p:nvPr/>
          </p:nvSpPr>
          <p:spPr>
            <a:xfrm>
              <a:off x="382266" y="2441292"/>
              <a:ext cx="1056932" cy="1015663"/>
            </a:xfrm>
            <a:prstGeom prst="rect">
              <a:avLst/>
            </a:prstGeom>
            <a:noFill/>
          </p:spPr>
          <p:txBody>
            <a:bodyPr wrap="square" rtlCol="0">
              <a:spAutoFit/>
            </a:bodyPr>
            <a:lstStyle/>
            <a:p>
              <a:r>
                <a:rPr kumimoji="1" lang="en-US" altLang="zh-TW" sz="6000" dirty="0">
                  <a:solidFill>
                    <a:srgbClr val="ED7D30"/>
                  </a:solidFill>
                  <a:latin typeface="Arial Narrow" panose="020B0604020202020204" pitchFamily="34" charset="0"/>
                  <a:cs typeface="Arial Narrow" panose="020B0604020202020204" pitchFamily="34" charset="0"/>
                </a:rPr>
                <a:t>L</a:t>
              </a:r>
              <a:endParaRPr kumimoji="1" lang="zh-TW" altLang="en-US" sz="6000" dirty="0">
                <a:solidFill>
                  <a:srgbClr val="ED7D30"/>
                </a:solidFill>
                <a:latin typeface="Arial Narrow" panose="020B0604020202020204" pitchFamily="34" charset="0"/>
                <a:cs typeface="Arial Narrow" panose="020B0604020202020204" pitchFamily="34" charset="0"/>
              </a:endParaRPr>
            </a:p>
          </p:txBody>
        </p:sp>
        <p:sp>
          <p:nvSpPr>
            <p:cNvPr id="41" name="文字方塊 40">
              <a:extLst>
                <a:ext uri="{FF2B5EF4-FFF2-40B4-BE49-F238E27FC236}">
                  <a16:creationId xmlns:a16="http://schemas.microsoft.com/office/drawing/2014/main" xmlns="" id="{4BAF85B5-E435-344E-B27E-403F93BE9A15}"/>
                </a:ext>
              </a:extLst>
            </p:cNvPr>
            <p:cNvSpPr txBox="1"/>
            <p:nvPr/>
          </p:nvSpPr>
          <p:spPr>
            <a:xfrm>
              <a:off x="326522" y="3019728"/>
              <a:ext cx="1056932" cy="1015663"/>
            </a:xfrm>
            <a:prstGeom prst="rect">
              <a:avLst/>
            </a:prstGeom>
            <a:noFill/>
          </p:spPr>
          <p:txBody>
            <a:bodyPr wrap="square" rtlCol="0">
              <a:spAutoFit/>
            </a:bodyPr>
            <a:lstStyle/>
            <a:p>
              <a:r>
                <a:rPr kumimoji="1" lang="en-US" altLang="zh-TW" sz="6000" dirty="0">
                  <a:solidFill>
                    <a:srgbClr val="A5A5A5"/>
                  </a:solidFill>
                  <a:latin typeface="Arial Narrow" panose="020B0604020202020204" pitchFamily="34" charset="0"/>
                  <a:cs typeface="Arial Narrow" panose="020B0604020202020204" pitchFamily="34" charset="0"/>
                </a:rPr>
                <a:t>O</a:t>
              </a:r>
              <a:endParaRPr kumimoji="1" lang="zh-TW" altLang="en-US" sz="6000" dirty="0">
                <a:solidFill>
                  <a:srgbClr val="A5A5A5"/>
                </a:solidFill>
                <a:latin typeface="Arial Narrow" panose="020B0604020202020204" pitchFamily="34" charset="0"/>
                <a:cs typeface="Arial Narrow" panose="020B0604020202020204" pitchFamily="34" charset="0"/>
              </a:endParaRPr>
            </a:p>
          </p:txBody>
        </p:sp>
        <p:sp>
          <p:nvSpPr>
            <p:cNvPr id="42" name="文字方塊 41">
              <a:extLst>
                <a:ext uri="{FF2B5EF4-FFF2-40B4-BE49-F238E27FC236}">
                  <a16:creationId xmlns:a16="http://schemas.microsoft.com/office/drawing/2014/main" xmlns="" id="{1EFC6841-FDA3-B745-95F9-20948E158B3B}"/>
                </a:ext>
              </a:extLst>
            </p:cNvPr>
            <p:cNvSpPr txBox="1"/>
            <p:nvPr/>
          </p:nvSpPr>
          <p:spPr>
            <a:xfrm>
              <a:off x="349514" y="3612177"/>
              <a:ext cx="1056932" cy="1015663"/>
            </a:xfrm>
            <a:prstGeom prst="rect">
              <a:avLst/>
            </a:prstGeom>
            <a:noFill/>
          </p:spPr>
          <p:txBody>
            <a:bodyPr wrap="square" rtlCol="0">
              <a:spAutoFit/>
            </a:bodyPr>
            <a:lstStyle/>
            <a:p>
              <a:r>
                <a:rPr kumimoji="1" lang="en-US" altLang="zh-TW" sz="6000" dirty="0">
                  <a:solidFill>
                    <a:srgbClr val="FFC100"/>
                  </a:solidFill>
                  <a:latin typeface="Arial Narrow" panose="020B0604020202020204" pitchFamily="34" charset="0"/>
                  <a:cs typeface="Arial Narrow" panose="020B0604020202020204" pitchFamily="34" charset="0"/>
                </a:rPr>
                <a:t>B</a:t>
              </a:r>
              <a:endParaRPr kumimoji="1" lang="zh-TW" altLang="en-US" sz="6000" dirty="0">
                <a:solidFill>
                  <a:srgbClr val="FFC100"/>
                </a:solidFill>
                <a:latin typeface="Arial Narrow" panose="020B0604020202020204" pitchFamily="34" charset="0"/>
                <a:cs typeface="Arial Narrow" panose="020B0604020202020204" pitchFamily="34" charset="0"/>
              </a:endParaRPr>
            </a:p>
          </p:txBody>
        </p:sp>
        <p:sp>
          <p:nvSpPr>
            <p:cNvPr id="43" name="文字方塊 42">
              <a:extLst>
                <a:ext uri="{FF2B5EF4-FFF2-40B4-BE49-F238E27FC236}">
                  <a16:creationId xmlns:a16="http://schemas.microsoft.com/office/drawing/2014/main" xmlns="" id="{326978EE-9BE7-B84A-AB43-C79A2AB0D472}"/>
                </a:ext>
              </a:extLst>
            </p:cNvPr>
            <p:cNvSpPr txBox="1"/>
            <p:nvPr/>
          </p:nvSpPr>
          <p:spPr>
            <a:xfrm>
              <a:off x="352529" y="4216220"/>
              <a:ext cx="1056932" cy="1015663"/>
            </a:xfrm>
            <a:prstGeom prst="rect">
              <a:avLst/>
            </a:prstGeom>
            <a:noFill/>
          </p:spPr>
          <p:txBody>
            <a:bodyPr wrap="square" rtlCol="0">
              <a:spAutoFit/>
            </a:bodyPr>
            <a:lstStyle/>
            <a:p>
              <a:r>
                <a:rPr kumimoji="1" lang="en-US" altLang="zh-TW" sz="6000" dirty="0">
                  <a:solidFill>
                    <a:srgbClr val="5A9CD5"/>
                  </a:solidFill>
                  <a:latin typeface="Arial Narrow" panose="020B0604020202020204" pitchFamily="34" charset="0"/>
                  <a:cs typeface="Arial Narrow" panose="020B0604020202020204" pitchFamily="34" charset="0"/>
                </a:rPr>
                <a:t>E</a:t>
              </a:r>
              <a:endParaRPr kumimoji="1" lang="zh-TW" altLang="en-US" sz="6000" dirty="0">
                <a:solidFill>
                  <a:srgbClr val="5A9CD5"/>
                </a:solidFill>
                <a:latin typeface="Arial Narrow" panose="020B0604020202020204" pitchFamily="34" charset="0"/>
                <a:cs typeface="Arial Narrow" panose="020B0604020202020204" pitchFamily="34" charset="0"/>
              </a:endParaRPr>
            </a:p>
          </p:txBody>
        </p:sp>
      </p:grpSp>
      <p:sp>
        <p:nvSpPr>
          <p:cNvPr id="4" name="文字方塊 3">
            <a:extLst>
              <a:ext uri="{FF2B5EF4-FFF2-40B4-BE49-F238E27FC236}">
                <a16:creationId xmlns:a16="http://schemas.microsoft.com/office/drawing/2014/main" xmlns="" id="{7BA36F78-4CDF-154C-BCC6-005533341179}"/>
              </a:ext>
            </a:extLst>
          </p:cNvPr>
          <p:cNvSpPr txBox="1"/>
          <p:nvPr/>
        </p:nvSpPr>
        <p:spPr>
          <a:xfrm rot="10800000">
            <a:off x="2504613" y="2113818"/>
            <a:ext cx="1107996" cy="2874158"/>
          </a:xfrm>
          <a:prstGeom prst="rect">
            <a:avLst/>
          </a:prstGeom>
          <a:noFill/>
        </p:spPr>
        <p:txBody>
          <a:bodyPr vert="eaVert" wrap="square" rtlCol="0">
            <a:spAutoFit/>
          </a:bodyPr>
          <a:lstStyle/>
          <a:p>
            <a:pPr algn="dist"/>
            <a:r>
              <a:rPr kumimoji="1" lang="en-US" altLang="zh-TW" sz="6000" dirty="0">
                <a:solidFill>
                  <a:srgbClr val="92D050"/>
                </a:solidFill>
              </a:rPr>
              <a:t>TAIWAN</a:t>
            </a:r>
            <a:endParaRPr kumimoji="1" lang="zh-TW" altLang="en-US" sz="6000" dirty="0">
              <a:solidFill>
                <a:srgbClr val="92D050"/>
              </a:solidFill>
            </a:endParaRPr>
          </a:p>
        </p:txBody>
      </p:sp>
      <p:grpSp>
        <p:nvGrpSpPr>
          <p:cNvPr id="55" name="群組 54">
            <a:extLst>
              <a:ext uri="{FF2B5EF4-FFF2-40B4-BE49-F238E27FC236}">
                <a16:creationId xmlns:a16="http://schemas.microsoft.com/office/drawing/2014/main" xmlns="" id="{E611D51C-42C0-4846-A953-37467ED73F92}"/>
              </a:ext>
            </a:extLst>
          </p:cNvPr>
          <p:cNvGrpSpPr/>
          <p:nvPr/>
        </p:nvGrpSpPr>
        <p:grpSpPr>
          <a:xfrm>
            <a:off x="2160947" y="2114292"/>
            <a:ext cx="614018" cy="2904279"/>
            <a:chOff x="2160947" y="2114292"/>
            <a:chExt cx="614018" cy="2904279"/>
          </a:xfrm>
        </p:grpSpPr>
        <p:sp>
          <p:nvSpPr>
            <p:cNvPr id="11" name="矩形 10">
              <a:extLst>
                <a:ext uri="{FF2B5EF4-FFF2-40B4-BE49-F238E27FC236}">
                  <a16:creationId xmlns:a16="http://schemas.microsoft.com/office/drawing/2014/main" xmlns="" id="{BF3BD685-E6CF-AF44-B62B-5B5FB6D077A7}"/>
                </a:ext>
              </a:extLst>
            </p:cNvPr>
            <p:cNvSpPr/>
            <p:nvPr/>
          </p:nvSpPr>
          <p:spPr>
            <a:xfrm>
              <a:off x="2211750" y="2114292"/>
              <a:ext cx="536400" cy="536400"/>
            </a:xfrm>
            <a:prstGeom prst="rect">
              <a:avLst/>
            </a:prstGeom>
            <a:solidFill>
              <a:srgbClr val="43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4" name="Oval 31">
              <a:extLst>
                <a:ext uri="{FF2B5EF4-FFF2-40B4-BE49-F238E27FC236}">
                  <a16:creationId xmlns:a16="http://schemas.microsoft.com/office/drawing/2014/main" xmlns="" id="{6B3DBAE8-F745-894E-9E93-57599E401F7A}"/>
                </a:ext>
              </a:extLst>
            </p:cNvPr>
            <p:cNvSpPr/>
            <p:nvPr/>
          </p:nvSpPr>
          <p:spPr>
            <a:xfrm>
              <a:off x="2228101" y="2146042"/>
              <a:ext cx="503999" cy="50399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49" name="矩形 48">
              <a:extLst>
                <a:ext uri="{FF2B5EF4-FFF2-40B4-BE49-F238E27FC236}">
                  <a16:creationId xmlns:a16="http://schemas.microsoft.com/office/drawing/2014/main" xmlns="" id="{BE983314-3998-6E4C-B7A1-D018153AF226}"/>
                </a:ext>
              </a:extLst>
            </p:cNvPr>
            <p:cNvSpPr/>
            <p:nvPr/>
          </p:nvSpPr>
          <p:spPr>
            <a:xfrm>
              <a:off x="2200765" y="2699534"/>
              <a:ext cx="536400" cy="536400"/>
            </a:xfrm>
            <a:prstGeom prst="rect">
              <a:avLst/>
            </a:prstGeom>
            <a:solidFill>
              <a:srgbClr val="ED7D30"/>
            </a:solidFill>
            <a:ln>
              <a:solidFill>
                <a:srgbClr val="ED7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45" name="圖形 44" descr="水">
              <a:extLst>
                <a:ext uri="{FF2B5EF4-FFF2-40B4-BE49-F238E27FC236}">
                  <a16:creationId xmlns:a16="http://schemas.microsoft.com/office/drawing/2014/main" xmlns="" id="{B0FA0AB9-C75E-3C41-BE2A-6C7DE7BDB5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162965" y="2695663"/>
              <a:ext cx="612000" cy="612000"/>
            </a:xfrm>
            <a:prstGeom prst="rect">
              <a:avLst/>
            </a:prstGeom>
          </p:spPr>
        </p:pic>
        <p:sp>
          <p:nvSpPr>
            <p:cNvPr id="51" name="矩形 50">
              <a:extLst>
                <a:ext uri="{FF2B5EF4-FFF2-40B4-BE49-F238E27FC236}">
                  <a16:creationId xmlns:a16="http://schemas.microsoft.com/office/drawing/2014/main" xmlns="" id="{1B466311-EAE6-7448-998F-82ECA88D480F}"/>
                </a:ext>
              </a:extLst>
            </p:cNvPr>
            <p:cNvSpPr/>
            <p:nvPr/>
          </p:nvSpPr>
          <p:spPr>
            <a:xfrm>
              <a:off x="2198747" y="3283406"/>
              <a:ext cx="536400" cy="536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48" name="圖片 47">
              <a:extLst>
                <a:ext uri="{FF2B5EF4-FFF2-40B4-BE49-F238E27FC236}">
                  <a16:creationId xmlns:a16="http://schemas.microsoft.com/office/drawing/2014/main" xmlns="" id="{B219FD72-AF2B-1840-8432-B59C91309EC1}"/>
                </a:ext>
              </a:extLst>
            </p:cNvPr>
            <p:cNvPicPr>
              <a:picLocks noChangeAspect="1"/>
            </p:cNvPicPr>
            <p:nvPr/>
          </p:nvPicPr>
          <p:blipFill>
            <a:blip r:embed="rId4" cstate="screen">
              <a:clrChange>
                <a:clrFrom>
                  <a:srgbClr val="FFFFFF">
                    <a:alpha val="0"/>
                  </a:srgbClr>
                </a:clrFrom>
                <a:clrTo>
                  <a:srgbClr val="FFFFFF">
                    <a:alpha val="0"/>
                  </a:srgbClr>
                </a:clrTo>
              </a:clrChange>
              <a:alphaModFix/>
              <a:extLst>
                <a:ext uri="{BEBA8EAE-BF5A-486C-A8C5-ECC9F3942E4B}">
                  <a14:imgProps xmlns:a14="http://schemas.microsoft.com/office/drawing/2010/main">
                    <a14:imgLayer r:embed="rId5">
                      <a14:imgEffect>
                        <a14:backgroundRemoval t="9585" b="91534" l="2077" r="97125">
                          <a14:foregroundMark x1="13259" y1="9585" x2="2236" y2="16933"/>
                          <a14:foregroundMark x1="67732" y1="49840" x2="69649" y2="52236"/>
                          <a14:foregroundMark x1="78914" y1="55272" x2="80831" y2="61981"/>
                          <a14:foregroundMark x1="80831" y1="61981" x2="81470" y2="61981"/>
                          <a14:foregroundMark x1="68211" y1="59744" x2="70767" y2="61182"/>
                          <a14:foregroundMark x1="77955" y1="69169" x2="79872" y2="71406"/>
                          <a14:foregroundMark x1="94249" y1="63259" x2="95367" y2="66134"/>
                          <a14:foregroundMark x1="91054" y1="73962" x2="93450" y2="80351"/>
                          <a14:foregroundMark x1="96645" y1="88658" x2="97125" y2="90735"/>
                          <a14:foregroundMark x1="19329" y1="92013" x2="64856" y2="89297"/>
                          <a14:foregroundMark x1="64856" y1="89297" x2="81150" y2="90575"/>
                          <a14:foregroundMark x1="81150" y1="90575" x2="81470" y2="91534"/>
                        </a14:backgroundRemoval>
                      </a14:imgEffect>
                      <a14:imgEffect>
                        <a14:saturation sat="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215375" y="3351951"/>
              <a:ext cx="503999" cy="503999"/>
            </a:xfrm>
            <a:prstGeom prst="rect">
              <a:avLst/>
            </a:prstGeom>
            <a:noFill/>
          </p:spPr>
        </p:pic>
        <p:sp>
          <p:nvSpPr>
            <p:cNvPr id="52" name="矩形 51">
              <a:extLst>
                <a:ext uri="{FF2B5EF4-FFF2-40B4-BE49-F238E27FC236}">
                  <a16:creationId xmlns:a16="http://schemas.microsoft.com/office/drawing/2014/main" xmlns="" id="{8CC17E46-0010-4449-B9C1-73E43C6CB77D}"/>
                </a:ext>
              </a:extLst>
            </p:cNvPr>
            <p:cNvSpPr/>
            <p:nvPr/>
          </p:nvSpPr>
          <p:spPr>
            <a:xfrm>
              <a:off x="2201674" y="3866781"/>
              <a:ext cx="536400" cy="536400"/>
            </a:xfrm>
            <a:prstGeom prst="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46" name="圖形 45" descr="植物">
              <a:extLst>
                <a:ext uri="{FF2B5EF4-FFF2-40B4-BE49-F238E27FC236}">
                  <a16:creationId xmlns:a16="http://schemas.microsoft.com/office/drawing/2014/main" xmlns="" id="{1684F48C-8D6B-4B42-912E-B7AE29D5775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160947" y="3864094"/>
              <a:ext cx="612000" cy="612000"/>
            </a:xfrm>
            <a:prstGeom prst="rect">
              <a:avLst/>
            </a:prstGeom>
          </p:spPr>
        </p:pic>
        <p:sp>
          <p:nvSpPr>
            <p:cNvPr id="54" name="矩形 53">
              <a:extLst>
                <a:ext uri="{FF2B5EF4-FFF2-40B4-BE49-F238E27FC236}">
                  <a16:creationId xmlns:a16="http://schemas.microsoft.com/office/drawing/2014/main" xmlns="" id="{09A248E1-5731-B944-9D61-7F1A9C7EEAF8}"/>
                </a:ext>
              </a:extLst>
            </p:cNvPr>
            <p:cNvSpPr/>
            <p:nvPr/>
          </p:nvSpPr>
          <p:spPr>
            <a:xfrm>
              <a:off x="2206675" y="4456544"/>
              <a:ext cx="536400" cy="536400"/>
            </a:xfrm>
            <a:prstGeom prst="rect">
              <a:avLst/>
            </a:prstGeom>
            <a:solidFill>
              <a:srgbClr val="5A9CD5"/>
            </a:solidFill>
            <a:ln>
              <a:solidFill>
                <a:srgbClr val="5A9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47" name="圖形 46" descr="地球: 亞洲與澳洲">
              <a:extLst>
                <a:ext uri="{FF2B5EF4-FFF2-40B4-BE49-F238E27FC236}">
                  <a16:creationId xmlns:a16="http://schemas.microsoft.com/office/drawing/2014/main" xmlns="" id="{BD1ED405-F3CE-3040-B2B2-33AD88913C3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192103" y="4442571"/>
              <a:ext cx="576000" cy="576000"/>
            </a:xfrm>
            <a:prstGeom prst="rect">
              <a:avLst/>
            </a:prstGeom>
          </p:spPr>
        </p:pic>
      </p:grpSp>
      <p:grpSp>
        <p:nvGrpSpPr>
          <p:cNvPr id="56" name="群組 55">
            <a:extLst>
              <a:ext uri="{FF2B5EF4-FFF2-40B4-BE49-F238E27FC236}">
                <a16:creationId xmlns:a16="http://schemas.microsoft.com/office/drawing/2014/main" xmlns="" id="{5F47D834-607B-1047-B462-C45FD1B8203E}"/>
              </a:ext>
            </a:extLst>
          </p:cNvPr>
          <p:cNvGrpSpPr/>
          <p:nvPr/>
        </p:nvGrpSpPr>
        <p:grpSpPr>
          <a:xfrm>
            <a:off x="5685085" y="6102109"/>
            <a:ext cx="3248880" cy="636942"/>
            <a:chOff x="5264736" y="5890099"/>
            <a:chExt cx="4036262" cy="791308"/>
          </a:xfrm>
        </p:grpSpPr>
        <p:pic>
          <p:nvPicPr>
            <p:cNvPr id="57" name="Picture 4">
              <a:extLst>
                <a:ext uri="{FF2B5EF4-FFF2-40B4-BE49-F238E27FC236}">
                  <a16:creationId xmlns:a16="http://schemas.microsoft.com/office/drawing/2014/main" xmlns="" id="{9AE91A68-8CCC-3D44-9082-BCAF74A861A5}"/>
                </a:ext>
              </a:extLst>
            </p:cNvPr>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8" name="圖片 57">
              <a:extLst>
                <a:ext uri="{FF2B5EF4-FFF2-40B4-BE49-F238E27FC236}">
                  <a16:creationId xmlns:a16="http://schemas.microsoft.com/office/drawing/2014/main" xmlns="" id="{D714B7C7-12AA-714E-AE0C-8D97D0E88E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59" name="圖片 58">
              <a:extLst>
                <a:ext uri="{FF2B5EF4-FFF2-40B4-BE49-F238E27FC236}">
                  <a16:creationId xmlns:a16="http://schemas.microsoft.com/office/drawing/2014/main" xmlns="" id="{30806ED9-D6D4-AE40-BEF8-CE5B76869C7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60" name="圖片 59">
              <a:extLst>
                <a:ext uri="{FF2B5EF4-FFF2-40B4-BE49-F238E27FC236}">
                  <a16:creationId xmlns:a16="http://schemas.microsoft.com/office/drawing/2014/main" xmlns="" id="{C668325C-FD8F-1748-A014-2003C332AB3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38" name="內容版面配置區 10">
            <a:extLst>
              <a:ext uri="{FF2B5EF4-FFF2-40B4-BE49-F238E27FC236}">
                <a16:creationId xmlns:a16="http://schemas.microsoft.com/office/drawing/2014/main" xmlns="" id="{03879BB9-EA9E-8045-84BD-8C87821FDA9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5483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3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17172AF1-47AA-4C49-B9BF-4BA25F755221}"/>
              </a:ext>
            </a:extLst>
          </p:cNvPr>
          <p:cNvSpPr txBox="1"/>
          <p:nvPr/>
        </p:nvSpPr>
        <p:spPr>
          <a:xfrm>
            <a:off x="4173583" y="972448"/>
            <a:ext cx="4610417" cy="923330"/>
          </a:xfrm>
          <a:prstGeom prst="rect">
            <a:avLst/>
          </a:prstGeom>
          <a:noFill/>
        </p:spPr>
        <p:txBody>
          <a:bodyPr wrap="square" rtlCol="0" anchor="ctr">
            <a:spAutoFit/>
          </a:bodyPr>
          <a:lstStyle/>
          <a:p>
            <a:r>
              <a:rPr lang="en-US" altLang="ko-KR" sz="5400" b="1" dirty="0">
                <a:solidFill>
                  <a:schemeClr val="tx1">
                    <a:lumMod val="75000"/>
                    <a:lumOff val="25000"/>
                  </a:schemeClr>
                </a:solidFill>
                <a:cs typeface="Arial" pitchFamily="34" charset="0"/>
              </a:rPr>
              <a:t>Current Status</a:t>
            </a:r>
            <a:endParaRPr lang="ko-KR" altLang="en-US" sz="5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10E1C3D5-A12E-4B60-9180-93D9426808EA}"/>
              </a:ext>
            </a:extLst>
          </p:cNvPr>
          <p:cNvSpPr txBox="1"/>
          <p:nvPr/>
        </p:nvSpPr>
        <p:spPr>
          <a:xfrm>
            <a:off x="5097777" y="1935265"/>
            <a:ext cx="4918298" cy="523220"/>
          </a:xfrm>
          <a:prstGeom prst="rect">
            <a:avLst/>
          </a:prstGeom>
          <a:noFill/>
        </p:spPr>
        <p:txBody>
          <a:bodyPr wrap="square" lIns="81000" rIns="81000" rtlCol="0">
            <a:spAutoFit/>
          </a:bodyPr>
          <a:lstStyle/>
          <a:p>
            <a:r>
              <a:rPr lang="en-US" altLang="ko-KR" sz="2800" b="1" dirty="0">
                <a:solidFill>
                  <a:schemeClr val="tx1">
                    <a:lumMod val="75000"/>
                    <a:lumOff val="25000"/>
                  </a:schemeClr>
                </a:solidFill>
                <a:cs typeface="Arial" pitchFamily="34" charset="0"/>
              </a:rPr>
              <a:t>GLOBE schools</a:t>
            </a:r>
            <a:endParaRPr lang="ko-KR" altLang="en-US" sz="28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99156532-60D2-4954-AF57-BC474DCC2BFB}"/>
              </a:ext>
            </a:extLst>
          </p:cNvPr>
          <p:cNvSpPr txBox="1"/>
          <p:nvPr/>
        </p:nvSpPr>
        <p:spPr>
          <a:xfrm>
            <a:off x="5097654" y="2574456"/>
            <a:ext cx="3380769" cy="523220"/>
          </a:xfrm>
          <a:prstGeom prst="rect">
            <a:avLst/>
          </a:prstGeom>
          <a:noFill/>
        </p:spPr>
        <p:txBody>
          <a:bodyPr wrap="square" lIns="81000" rIns="81000" rtlCol="0">
            <a:spAutoFit/>
          </a:bodyPr>
          <a:lstStyle/>
          <a:p>
            <a:r>
              <a:rPr lang="en-US" altLang="ko-KR" sz="2800" b="1" dirty="0">
                <a:solidFill>
                  <a:schemeClr val="tx1">
                    <a:lumMod val="75000"/>
                    <a:lumOff val="25000"/>
                  </a:schemeClr>
                </a:solidFill>
                <a:cs typeface="Arial" pitchFamily="34" charset="0"/>
              </a:rPr>
              <a:t>GLOBE teachers</a:t>
            </a:r>
            <a:endParaRPr lang="ko-KR" altLang="en-US" sz="28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B0B64655-4A03-436C-9085-4D16DB13AB24}"/>
              </a:ext>
            </a:extLst>
          </p:cNvPr>
          <p:cNvSpPr txBox="1"/>
          <p:nvPr/>
        </p:nvSpPr>
        <p:spPr>
          <a:xfrm>
            <a:off x="4430700" y="1783189"/>
            <a:ext cx="718572" cy="707886"/>
          </a:xfrm>
          <a:prstGeom prst="rect">
            <a:avLst/>
          </a:prstGeom>
          <a:noFill/>
        </p:spPr>
        <p:txBody>
          <a:bodyPr wrap="square" lIns="81000" rIns="81000" rtlCol="0">
            <a:spAutoFit/>
          </a:bodyPr>
          <a:lstStyle/>
          <a:p>
            <a:pPr algn="ctr"/>
            <a:r>
              <a:rPr lang="en-US" altLang="ko-KR" sz="4000" b="1" dirty="0">
                <a:solidFill>
                  <a:schemeClr val="tx1">
                    <a:lumMod val="75000"/>
                    <a:lumOff val="25000"/>
                  </a:schemeClr>
                </a:solidFill>
                <a:cs typeface="Arial" pitchFamily="34" charset="0"/>
              </a:rPr>
              <a:t>51</a:t>
            </a:r>
            <a:endParaRPr lang="ko-KR" altLang="en-US" sz="4000" b="1" dirty="0">
              <a:solidFill>
                <a:schemeClr val="tx1">
                  <a:lumMod val="75000"/>
                  <a:lumOff val="25000"/>
                </a:schemeClr>
              </a:solidFill>
              <a:cs typeface="Arial" pitchFamily="34" charset="0"/>
            </a:endParaRPr>
          </a:p>
        </p:txBody>
      </p:sp>
      <p:grpSp>
        <p:nvGrpSpPr>
          <p:cNvPr id="30" name="Group 29">
            <a:extLst>
              <a:ext uri="{FF2B5EF4-FFF2-40B4-BE49-F238E27FC236}">
                <a16:creationId xmlns:a16="http://schemas.microsoft.com/office/drawing/2014/main" xmlns="" id="{C6C90E96-C1AF-48EB-B7DC-BE80A4458A57}"/>
              </a:ext>
            </a:extLst>
          </p:cNvPr>
          <p:cNvGrpSpPr/>
          <p:nvPr/>
        </p:nvGrpSpPr>
        <p:grpSpPr>
          <a:xfrm>
            <a:off x="3364541" y="3802812"/>
            <a:ext cx="5118071" cy="707886"/>
            <a:chOff x="242054" y="1752971"/>
            <a:chExt cx="6824094" cy="943850"/>
          </a:xfrm>
        </p:grpSpPr>
        <p:sp>
          <p:nvSpPr>
            <p:cNvPr id="32" name="TextBox 31">
              <a:extLst>
                <a:ext uri="{FF2B5EF4-FFF2-40B4-BE49-F238E27FC236}">
                  <a16:creationId xmlns:a16="http://schemas.microsoft.com/office/drawing/2014/main" xmlns="" id="{5F81888F-2768-49D4-BC73-A60FEEE580A3}"/>
                </a:ext>
              </a:extLst>
            </p:cNvPr>
            <p:cNvSpPr txBox="1"/>
            <p:nvPr/>
          </p:nvSpPr>
          <p:spPr>
            <a:xfrm>
              <a:off x="2558456" y="1936889"/>
              <a:ext cx="4507692" cy="697628"/>
            </a:xfrm>
            <a:prstGeom prst="rect">
              <a:avLst/>
            </a:prstGeom>
            <a:noFill/>
          </p:spPr>
          <p:txBody>
            <a:bodyPr wrap="square" lIns="81000" rIns="81000" rtlCol="0">
              <a:spAutoFit/>
            </a:bodyPr>
            <a:lstStyle/>
            <a:p>
              <a:r>
                <a:rPr lang="en-US" altLang="ko-KR" sz="2800" b="1" dirty="0">
                  <a:solidFill>
                    <a:schemeClr val="tx1">
                      <a:lumMod val="75000"/>
                      <a:lumOff val="25000"/>
                    </a:schemeClr>
                  </a:solidFill>
                  <a:cs typeface="Arial" pitchFamily="34" charset="0"/>
                </a:rPr>
                <a:t>Data entries</a:t>
              </a:r>
              <a:endParaRPr lang="ko-KR" altLang="en-US" sz="28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2DF19A01-7B79-4997-9076-9F84A3283371}"/>
                </a:ext>
              </a:extLst>
            </p:cNvPr>
            <p:cNvSpPr txBox="1"/>
            <p:nvPr/>
          </p:nvSpPr>
          <p:spPr>
            <a:xfrm>
              <a:off x="242054" y="1752971"/>
              <a:ext cx="2429414" cy="943850"/>
            </a:xfrm>
            <a:prstGeom prst="rect">
              <a:avLst/>
            </a:prstGeom>
            <a:noFill/>
          </p:spPr>
          <p:txBody>
            <a:bodyPr wrap="square" lIns="81000" rIns="81000" rtlCol="0">
              <a:spAutoFit/>
            </a:bodyPr>
            <a:lstStyle/>
            <a:p>
              <a:pPr algn="ctr"/>
              <a:r>
                <a:rPr lang="en-US" altLang="ko-KR" sz="4000" b="1" dirty="0">
                  <a:solidFill>
                    <a:schemeClr val="tx1">
                      <a:lumMod val="75000"/>
                      <a:lumOff val="25000"/>
                    </a:schemeClr>
                  </a:solidFill>
                  <a:cs typeface="Arial" pitchFamily="34" charset="0"/>
                </a:rPr>
                <a:t>294955</a:t>
              </a:r>
              <a:endParaRPr lang="ko-KR" altLang="en-US" sz="4000" b="1" dirty="0">
                <a:solidFill>
                  <a:schemeClr val="tx1">
                    <a:lumMod val="75000"/>
                    <a:lumOff val="25000"/>
                  </a:schemeClr>
                </a:solidFill>
                <a:cs typeface="Arial" pitchFamily="34" charset="0"/>
              </a:endParaRPr>
            </a:p>
          </p:txBody>
        </p:sp>
      </p:grpSp>
      <p:pic>
        <p:nvPicPr>
          <p:cNvPr id="49" name="圖片 48">
            <a:extLst>
              <a:ext uri="{FF2B5EF4-FFF2-40B4-BE49-F238E27FC236}">
                <a16:creationId xmlns:a16="http://schemas.microsoft.com/office/drawing/2014/main" xmlns="" id="{7BEE2F74-9D26-954E-B7C3-DE40193ACF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0491" y="253133"/>
            <a:ext cx="3601494" cy="3302867"/>
          </a:xfrm>
          <a:prstGeom prst="rect">
            <a:avLst/>
          </a:prstGeom>
        </p:spPr>
      </p:pic>
      <p:sp>
        <p:nvSpPr>
          <p:cNvPr id="50" name="TextBox 28">
            <a:extLst>
              <a:ext uri="{FF2B5EF4-FFF2-40B4-BE49-F238E27FC236}">
                <a16:creationId xmlns:a16="http://schemas.microsoft.com/office/drawing/2014/main" xmlns="" id="{9381228A-53A1-D74A-A1F4-81C27829C7B2}"/>
              </a:ext>
            </a:extLst>
          </p:cNvPr>
          <p:cNvSpPr txBox="1"/>
          <p:nvPr/>
        </p:nvSpPr>
        <p:spPr>
          <a:xfrm>
            <a:off x="4132008" y="2444274"/>
            <a:ext cx="1017265" cy="707886"/>
          </a:xfrm>
          <a:prstGeom prst="rect">
            <a:avLst/>
          </a:prstGeom>
          <a:noFill/>
        </p:spPr>
        <p:txBody>
          <a:bodyPr wrap="square" lIns="81000" rIns="81000" rtlCol="0">
            <a:spAutoFit/>
          </a:bodyPr>
          <a:lstStyle/>
          <a:p>
            <a:pPr algn="ctr"/>
            <a:r>
              <a:rPr lang="en-US" altLang="ko-KR" sz="4000" b="1" dirty="0">
                <a:solidFill>
                  <a:schemeClr val="tx1">
                    <a:lumMod val="75000"/>
                    <a:lumOff val="25000"/>
                  </a:schemeClr>
                </a:solidFill>
                <a:cs typeface="Arial" pitchFamily="34" charset="0"/>
              </a:rPr>
              <a:t>139</a:t>
            </a:r>
            <a:endParaRPr lang="ko-KR" altLang="en-US" sz="4000" b="1" dirty="0">
              <a:solidFill>
                <a:schemeClr val="tx1">
                  <a:lumMod val="75000"/>
                  <a:lumOff val="25000"/>
                </a:schemeClr>
              </a:solidFill>
              <a:cs typeface="Arial" pitchFamily="34" charset="0"/>
            </a:endParaRPr>
          </a:p>
        </p:txBody>
      </p:sp>
      <p:sp>
        <p:nvSpPr>
          <p:cNvPr id="52" name="TextBox 28">
            <a:extLst>
              <a:ext uri="{FF2B5EF4-FFF2-40B4-BE49-F238E27FC236}">
                <a16:creationId xmlns:a16="http://schemas.microsoft.com/office/drawing/2014/main" xmlns="" id="{65C78E8C-3DE7-0F4F-BB3C-ED0050A6FAB8}"/>
              </a:ext>
            </a:extLst>
          </p:cNvPr>
          <p:cNvSpPr txBox="1"/>
          <p:nvPr/>
        </p:nvSpPr>
        <p:spPr>
          <a:xfrm>
            <a:off x="3841681" y="3105901"/>
            <a:ext cx="1307591" cy="707886"/>
          </a:xfrm>
          <a:prstGeom prst="rect">
            <a:avLst/>
          </a:prstGeom>
          <a:noFill/>
        </p:spPr>
        <p:txBody>
          <a:bodyPr wrap="square" lIns="81000" rIns="81000" rtlCol="0">
            <a:spAutoFit/>
          </a:bodyPr>
          <a:lstStyle/>
          <a:p>
            <a:pPr algn="ctr"/>
            <a:r>
              <a:rPr lang="en-US" altLang="ko-KR" sz="4000" b="1" dirty="0">
                <a:solidFill>
                  <a:schemeClr val="tx1">
                    <a:lumMod val="75000"/>
                    <a:lumOff val="25000"/>
                  </a:schemeClr>
                </a:solidFill>
                <a:cs typeface="Arial" pitchFamily="34" charset="0"/>
              </a:rPr>
              <a:t>3114</a:t>
            </a:r>
            <a:endParaRPr lang="ko-KR" altLang="en-US" sz="4000" b="1" dirty="0">
              <a:solidFill>
                <a:schemeClr val="tx1">
                  <a:lumMod val="75000"/>
                  <a:lumOff val="25000"/>
                </a:schemeClr>
              </a:solidFill>
              <a:cs typeface="Arial" pitchFamily="34" charset="0"/>
            </a:endParaRPr>
          </a:p>
        </p:txBody>
      </p:sp>
      <p:sp>
        <p:nvSpPr>
          <p:cNvPr id="55" name="TextBox 27">
            <a:extLst>
              <a:ext uri="{FF2B5EF4-FFF2-40B4-BE49-F238E27FC236}">
                <a16:creationId xmlns:a16="http://schemas.microsoft.com/office/drawing/2014/main" xmlns="" id="{DDC023A4-7239-064D-BB6A-E765CCF0AF7F}"/>
              </a:ext>
            </a:extLst>
          </p:cNvPr>
          <p:cNvSpPr txBox="1"/>
          <p:nvPr/>
        </p:nvSpPr>
        <p:spPr>
          <a:xfrm>
            <a:off x="5097654" y="3234192"/>
            <a:ext cx="3380769" cy="523220"/>
          </a:xfrm>
          <a:prstGeom prst="rect">
            <a:avLst/>
          </a:prstGeom>
          <a:noFill/>
        </p:spPr>
        <p:txBody>
          <a:bodyPr wrap="square" lIns="81000" rIns="81000" rtlCol="0">
            <a:spAutoFit/>
          </a:bodyPr>
          <a:lstStyle/>
          <a:p>
            <a:r>
              <a:rPr lang="en-US" altLang="ko-KR" sz="2800" b="1" dirty="0">
                <a:solidFill>
                  <a:schemeClr val="tx1">
                    <a:lumMod val="75000"/>
                    <a:lumOff val="25000"/>
                  </a:schemeClr>
                </a:solidFill>
                <a:cs typeface="Arial" pitchFamily="34" charset="0"/>
              </a:rPr>
              <a:t>GLOBE students</a:t>
            </a:r>
            <a:endParaRPr lang="ko-KR" altLang="en-US" sz="2800" b="1" dirty="0">
              <a:solidFill>
                <a:schemeClr val="tx1">
                  <a:lumMod val="75000"/>
                  <a:lumOff val="25000"/>
                </a:schemeClr>
              </a:solidFill>
              <a:cs typeface="Arial" pitchFamily="34" charset="0"/>
            </a:endParaRPr>
          </a:p>
        </p:txBody>
      </p:sp>
      <p:pic>
        <p:nvPicPr>
          <p:cNvPr id="58" name="內容版面配置區 10">
            <a:extLst>
              <a:ext uri="{FF2B5EF4-FFF2-40B4-BE49-F238E27FC236}">
                <a16:creationId xmlns:a16="http://schemas.microsoft.com/office/drawing/2014/main" xmlns="" id="{CC3FC00A-0C79-5D4E-AA7C-E01CC06EDD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grpSp>
        <p:nvGrpSpPr>
          <p:cNvPr id="77" name="Group 29">
            <a:extLst>
              <a:ext uri="{FF2B5EF4-FFF2-40B4-BE49-F238E27FC236}">
                <a16:creationId xmlns:a16="http://schemas.microsoft.com/office/drawing/2014/main" xmlns="" id="{5847A78C-388B-1D4E-9FD9-524A7B33C009}"/>
              </a:ext>
            </a:extLst>
          </p:cNvPr>
          <p:cNvGrpSpPr/>
          <p:nvPr/>
        </p:nvGrpSpPr>
        <p:grpSpPr>
          <a:xfrm>
            <a:off x="3364541" y="4478953"/>
            <a:ext cx="5118071" cy="707886"/>
            <a:chOff x="242054" y="1752971"/>
            <a:chExt cx="6824094" cy="943850"/>
          </a:xfrm>
        </p:grpSpPr>
        <p:sp>
          <p:nvSpPr>
            <p:cNvPr id="78" name="TextBox 31">
              <a:extLst>
                <a:ext uri="{FF2B5EF4-FFF2-40B4-BE49-F238E27FC236}">
                  <a16:creationId xmlns:a16="http://schemas.microsoft.com/office/drawing/2014/main" xmlns="" id="{73B7634E-4D81-F04B-A055-C44E6CDF943E}"/>
                </a:ext>
              </a:extLst>
            </p:cNvPr>
            <p:cNvSpPr txBox="1"/>
            <p:nvPr/>
          </p:nvSpPr>
          <p:spPr>
            <a:xfrm>
              <a:off x="2558456" y="1936889"/>
              <a:ext cx="4507692" cy="697628"/>
            </a:xfrm>
            <a:prstGeom prst="rect">
              <a:avLst/>
            </a:prstGeom>
            <a:noFill/>
          </p:spPr>
          <p:txBody>
            <a:bodyPr wrap="square" lIns="81000" rIns="81000" rtlCol="0">
              <a:spAutoFit/>
            </a:bodyPr>
            <a:lstStyle/>
            <a:p>
              <a:r>
                <a:rPr lang="en-US" altLang="ko-KR" sz="2800" b="1" dirty="0">
                  <a:solidFill>
                    <a:schemeClr val="tx1">
                      <a:lumMod val="75000"/>
                      <a:lumOff val="25000"/>
                    </a:schemeClr>
                  </a:solidFill>
                  <a:cs typeface="Arial" pitchFamily="34" charset="0"/>
                </a:rPr>
                <a:t>Workshop held</a:t>
              </a:r>
              <a:endParaRPr lang="ko-KR" altLang="en-US" sz="2800" b="1" dirty="0">
                <a:solidFill>
                  <a:schemeClr val="tx1">
                    <a:lumMod val="75000"/>
                    <a:lumOff val="25000"/>
                  </a:schemeClr>
                </a:solidFill>
                <a:cs typeface="Arial" pitchFamily="34" charset="0"/>
              </a:endParaRPr>
            </a:p>
          </p:txBody>
        </p:sp>
        <p:sp>
          <p:nvSpPr>
            <p:cNvPr id="79" name="TextBox 32">
              <a:extLst>
                <a:ext uri="{FF2B5EF4-FFF2-40B4-BE49-F238E27FC236}">
                  <a16:creationId xmlns:a16="http://schemas.microsoft.com/office/drawing/2014/main" xmlns="" id="{BA03CCEA-ABB6-CA47-A3B2-389EA566352C}"/>
                </a:ext>
              </a:extLst>
            </p:cNvPr>
            <p:cNvSpPr txBox="1"/>
            <p:nvPr/>
          </p:nvSpPr>
          <p:spPr>
            <a:xfrm>
              <a:off x="242054" y="1752971"/>
              <a:ext cx="2310817" cy="943850"/>
            </a:xfrm>
            <a:prstGeom prst="rect">
              <a:avLst/>
            </a:prstGeom>
            <a:noFill/>
          </p:spPr>
          <p:txBody>
            <a:bodyPr wrap="square" lIns="81000" rIns="81000" rtlCol="0">
              <a:spAutoFit/>
            </a:bodyPr>
            <a:lstStyle/>
            <a:p>
              <a:pPr algn="r"/>
              <a:r>
                <a:rPr lang="en-US" altLang="ko-KR" sz="4000" b="1" dirty="0">
                  <a:solidFill>
                    <a:schemeClr val="tx1">
                      <a:lumMod val="75000"/>
                      <a:lumOff val="25000"/>
                    </a:schemeClr>
                  </a:solidFill>
                  <a:cs typeface="Arial" pitchFamily="34" charset="0"/>
                </a:rPr>
                <a:t>11</a:t>
              </a:r>
              <a:endParaRPr lang="ko-KR" altLang="en-US" sz="4000" b="1" dirty="0">
                <a:solidFill>
                  <a:schemeClr val="tx1">
                    <a:lumMod val="75000"/>
                    <a:lumOff val="25000"/>
                  </a:schemeClr>
                </a:solidFill>
                <a:cs typeface="Arial" pitchFamily="34" charset="0"/>
              </a:endParaRPr>
            </a:p>
          </p:txBody>
        </p:sp>
      </p:grpSp>
      <p:grpSp>
        <p:nvGrpSpPr>
          <p:cNvPr id="80" name="Group 29">
            <a:extLst>
              <a:ext uri="{FF2B5EF4-FFF2-40B4-BE49-F238E27FC236}">
                <a16:creationId xmlns:a16="http://schemas.microsoft.com/office/drawing/2014/main" xmlns="" id="{6B81C7E9-7173-D747-BD3D-5CF60802AF46}"/>
              </a:ext>
            </a:extLst>
          </p:cNvPr>
          <p:cNvGrpSpPr/>
          <p:nvPr/>
        </p:nvGrpSpPr>
        <p:grpSpPr>
          <a:xfrm>
            <a:off x="3364541" y="5109031"/>
            <a:ext cx="5118071" cy="707886"/>
            <a:chOff x="242054" y="1752971"/>
            <a:chExt cx="6824094" cy="943850"/>
          </a:xfrm>
        </p:grpSpPr>
        <p:sp>
          <p:nvSpPr>
            <p:cNvPr id="81" name="TextBox 31">
              <a:extLst>
                <a:ext uri="{FF2B5EF4-FFF2-40B4-BE49-F238E27FC236}">
                  <a16:creationId xmlns:a16="http://schemas.microsoft.com/office/drawing/2014/main" xmlns="" id="{5173F7E8-93FA-294D-845C-E414F8059455}"/>
                </a:ext>
              </a:extLst>
            </p:cNvPr>
            <p:cNvSpPr txBox="1"/>
            <p:nvPr/>
          </p:nvSpPr>
          <p:spPr>
            <a:xfrm>
              <a:off x="2558456" y="1936889"/>
              <a:ext cx="4507692" cy="697628"/>
            </a:xfrm>
            <a:prstGeom prst="rect">
              <a:avLst/>
            </a:prstGeom>
            <a:noFill/>
          </p:spPr>
          <p:txBody>
            <a:bodyPr wrap="square" lIns="81000" rIns="81000" rtlCol="0">
              <a:spAutoFit/>
            </a:bodyPr>
            <a:lstStyle/>
            <a:p>
              <a:r>
                <a:rPr lang="en-US" altLang="ko-KR" sz="2800" b="1" dirty="0">
                  <a:solidFill>
                    <a:schemeClr val="tx1">
                      <a:lumMod val="75000"/>
                      <a:lumOff val="25000"/>
                    </a:schemeClr>
                  </a:solidFill>
                  <a:cs typeface="Arial" pitchFamily="34" charset="0"/>
                </a:rPr>
                <a:t>People trained</a:t>
              </a:r>
              <a:endParaRPr lang="ko-KR" altLang="en-US" sz="2800" b="1" dirty="0">
                <a:solidFill>
                  <a:schemeClr val="tx1">
                    <a:lumMod val="75000"/>
                    <a:lumOff val="25000"/>
                  </a:schemeClr>
                </a:solidFill>
                <a:cs typeface="Arial" pitchFamily="34" charset="0"/>
              </a:endParaRPr>
            </a:p>
          </p:txBody>
        </p:sp>
        <p:sp>
          <p:nvSpPr>
            <p:cNvPr id="82" name="TextBox 32">
              <a:extLst>
                <a:ext uri="{FF2B5EF4-FFF2-40B4-BE49-F238E27FC236}">
                  <a16:creationId xmlns:a16="http://schemas.microsoft.com/office/drawing/2014/main" xmlns="" id="{7200E899-D18C-4345-AB57-72CCDF318BF9}"/>
                </a:ext>
              </a:extLst>
            </p:cNvPr>
            <p:cNvSpPr txBox="1"/>
            <p:nvPr/>
          </p:nvSpPr>
          <p:spPr>
            <a:xfrm>
              <a:off x="242054" y="1752971"/>
              <a:ext cx="2310817" cy="943850"/>
            </a:xfrm>
            <a:prstGeom prst="rect">
              <a:avLst/>
            </a:prstGeom>
            <a:noFill/>
          </p:spPr>
          <p:txBody>
            <a:bodyPr wrap="square" lIns="81000" rIns="81000" rtlCol="0">
              <a:spAutoFit/>
            </a:bodyPr>
            <a:lstStyle/>
            <a:p>
              <a:pPr algn="r"/>
              <a:r>
                <a:rPr lang="en-US" altLang="ko-KR" sz="4000" b="1" dirty="0">
                  <a:solidFill>
                    <a:schemeClr val="tx1">
                      <a:lumMod val="75000"/>
                      <a:lumOff val="25000"/>
                    </a:schemeClr>
                  </a:solidFill>
                  <a:cs typeface="Arial" pitchFamily="34" charset="0"/>
                </a:rPr>
                <a:t>144</a:t>
              </a:r>
              <a:endParaRPr lang="ko-KR" altLang="en-US" sz="4000" b="1" dirty="0">
                <a:solidFill>
                  <a:schemeClr val="tx1">
                    <a:lumMod val="75000"/>
                    <a:lumOff val="25000"/>
                  </a:schemeClr>
                </a:solidFill>
                <a:cs typeface="Arial" pitchFamily="34" charset="0"/>
              </a:endParaRPr>
            </a:p>
          </p:txBody>
        </p:sp>
      </p:grpSp>
      <p:grpSp>
        <p:nvGrpSpPr>
          <p:cNvPr id="44" name="群組 43">
            <a:extLst>
              <a:ext uri="{FF2B5EF4-FFF2-40B4-BE49-F238E27FC236}">
                <a16:creationId xmlns:a16="http://schemas.microsoft.com/office/drawing/2014/main" xmlns="" id="{BB1C524A-0340-D84F-B20D-6F81758DF2BB}"/>
              </a:ext>
            </a:extLst>
          </p:cNvPr>
          <p:cNvGrpSpPr/>
          <p:nvPr/>
        </p:nvGrpSpPr>
        <p:grpSpPr>
          <a:xfrm>
            <a:off x="5508794" y="6660684"/>
            <a:ext cx="3635206" cy="2017"/>
            <a:chOff x="62240" y="363497"/>
            <a:chExt cx="3635206" cy="2017"/>
          </a:xfrm>
        </p:grpSpPr>
        <p:cxnSp>
          <p:nvCxnSpPr>
            <p:cNvPr id="45" name="直線接點 44">
              <a:extLst>
                <a:ext uri="{FF2B5EF4-FFF2-40B4-BE49-F238E27FC236}">
                  <a16:creationId xmlns:a16="http://schemas.microsoft.com/office/drawing/2014/main" xmlns="" id="{3362F66A-BE9D-5448-8325-34CF46D5235F}"/>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xmlns="" id="{16A3FA07-2891-D944-B1D9-3CDFF3F7BE8E}"/>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xmlns="" id="{438B4722-3A81-A74A-9A72-9232F5655479}"/>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xmlns="" id="{DB58811F-3DDD-3042-9AE0-8C908CF78DF1}"/>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xmlns="" id="{D884BAF3-3356-3440-98BF-3E9CB2FF67C8}"/>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53" name="群組 52">
            <a:extLst>
              <a:ext uri="{FF2B5EF4-FFF2-40B4-BE49-F238E27FC236}">
                <a16:creationId xmlns:a16="http://schemas.microsoft.com/office/drawing/2014/main" xmlns="" id="{15EDCB97-F3D5-F24D-AA80-4EC24622326C}"/>
              </a:ext>
            </a:extLst>
          </p:cNvPr>
          <p:cNvGrpSpPr/>
          <p:nvPr/>
        </p:nvGrpSpPr>
        <p:grpSpPr>
          <a:xfrm>
            <a:off x="5685085" y="6102109"/>
            <a:ext cx="3248880" cy="636942"/>
            <a:chOff x="5264736" y="5890099"/>
            <a:chExt cx="4036262" cy="791308"/>
          </a:xfrm>
        </p:grpSpPr>
        <p:pic>
          <p:nvPicPr>
            <p:cNvPr id="54" name="Picture 4">
              <a:extLst>
                <a:ext uri="{FF2B5EF4-FFF2-40B4-BE49-F238E27FC236}">
                  <a16:creationId xmlns:a16="http://schemas.microsoft.com/office/drawing/2014/main" xmlns="" id="{121E9151-3637-E640-BC6E-0E62914656A5}"/>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6" name="圖片 55">
              <a:extLst>
                <a:ext uri="{FF2B5EF4-FFF2-40B4-BE49-F238E27FC236}">
                  <a16:creationId xmlns:a16="http://schemas.microsoft.com/office/drawing/2014/main" xmlns="" id="{F2B09606-DE23-9544-9A63-2F7D8710E8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57" name="圖片 56">
              <a:extLst>
                <a:ext uri="{FF2B5EF4-FFF2-40B4-BE49-F238E27FC236}">
                  <a16:creationId xmlns:a16="http://schemas.microsoft.com/office/drawing/2014/main" xmlns="" id="{45491F82-F74B-674E-8390-19B9203CB5A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60" name="圖片 59">
              <a:extLst>
                <a:ext uri="{FF2B5EF4-FFF2-40B4-BE49-F238E27FC236}">
                  <a16:creationId xmlns:a16="http://schemas.microsoft.com/office/drawing/2014/main" xmlns="" id="{D301793A-7421-A246-BA6A-26006017D8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Tree>
    <p:extLst>
      <p:ext uri="{BB962C8B-B14F-4D97-AF65-F5344CB8AC3E}">
        <p14:creationId xmlns:p14="http://schemas.microsoft.com/office/powerpoint/2010/main" val="14241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3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內容版面配置區 10">
            <a:extLst>
              <a:ext uri="{FF2B5EF4-FFF2-40B4-BE49-F238E27FC236}">
                <a16:creationId xmlns:a16="http://schemas.microsoft.com/office/drawing/2014/main" xmlns="" id="{CC3FC00A-0C79-5D4E-AA7C-E01CC06EDD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grpSp>
        <p:nvGrpSpPr>
          <p:cNvPr id="59" name="群組 58">
            <a:extLst>
              <a:ext uri="{FF2B5EF4-FFF2-40B4-BE49-F238E27FC236}">
                <a16:creationId xmlns:a16="http://schemas.microsoft.com/office/drawing/2014/main" xmlns="" id="{D2E55043-1290-D844-B2E2-461EA5F54501}"/>
              </a:ext>
            </a:extLst>
          </p:cNvPr>
          <p:cNvGrpSpPr/>
          <p:nvPr/>
        </p:nvGrpSpPr>
        <p:grpSpPr>
          <a:xfrm>
            <a:off x="5508794" y="6660684"/>
            <a:ext cx="3635206" cy="2017"/>
            <a:chOff x="62240" y="363497"/>
            <a:chExt cx="3635206" cy="2017"/>
          </a:xfrm>
        </p:grpSpPr>
        <p:cxnSp>
          <p:nvCxnSpPr>
            <p:cNvPr id="62" name="直線接點 61">
              <a:extLst>
                <a:ext uri="{FF2B5EF4-FFF2-40B4-BE49-F238E27FC236}">
                  <a16:creationId xmlns:a16="http://schemas.microsoft.com/office/drawing/2014/main" xmlns="" id="{CDE012D4-8AD5-FB42-8F8D-968F7A7F24F6}"/>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xmlns="" id="{AA30482E-A4D9-764B-AC3A-3A59C74770CB}"/>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xmlns="" id="{0BAE58A8-AC05-BF4F-A9EF-DF6C9B2E1062}"/>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xmlns="" id="{89F05134-A117-DE48-A6C9-3011A1BC931A}"/>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xmlns="" id="{4EE21A0C-583E-B24E-92D7-0DC3C5607336}"/>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19" name="群組 18">
            <a:extLst>
              <a:ext uri="{FF2B5EF4-FFF2-40B4-BE49-F238E27FC236}">
                <a16:creationId xmlns:a16="http://schemas.microsoft.com/office/drawing/2014/main" xmlns="" id="{85B3CB8A-9307-9545-B8F7-59980D512C45}"/>
              </a:ext>
            </a:extLst>
          </p:cNvPr>
          <p:cNvGrpSpPr/>
          <p:nvPr/>
        </p:nvGrpSpPr>
        <p:grpSpPr>
          <a:xfrm>
            <a:off x="5685085" y="6102109"/>
            <a:ext cx="3248880" cy="636942"/>
            <a:chOff x="5264736" y="5890099"/>
            <a:chExt cx="4036262" cy="791308"/>
          </a:xfrm>
        </p:grpSpPr>
        <p:pic>
          <p:nvPicPr>
            <p:cNvPr id="73" name="Picture 4">
              <a:extLst>
                <a:ext uri="{FF2B5EF4-FFF2-40B4-BE49-F238E27FC236}">
                  <a16:creationId xmlns:a16="http://schemas.microsoft.com/office/drawing/2014/main" xmlns="" id="{819A7503-BDFF-554A-866D-38BFB75E101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4" name="圖片 73">
              <a:extLst>
                <a:ext uri="{FF2B5EF4-FFF2-40B4-BE49-F238E27FC236}">
                  <a16:creationId xmlns:a16="http://schemas.microsoft.com/office/drawing/2014/main" xmlns="" id="{BC7CB9FA-12C8-8A4C-8731-565BF29B91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75" name="圖片 74">
              <a:extLst>
                <a:ext uri="{FF2B5EF4-FFF2-40B4-BE49-F238E27FC236}">
                  <a16:creationId xmlns:a16="http://schemas.microsoft.com/office/drawing/2014/main" xmlns="" id="{D68008A7-2FD3-7D4F-A8C4-B9C77AD072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76" name="圖片 75">
              <a:extLst>
                <a:ext uri="{FF2B5EF4-FFF2-40B4-BE49-F238E27FC236}">
                  <a16:creationId xmlns:a16="http://schemas.microsoft.com/office/drawing/2014/main" xmlns="" id="{80E6B138-4F18-F64E-B5A7-4ACE79B6C4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sp>
        <p:nvSpPr>
          <p:cNvPr id="31" name="內容版面配置區 2">
            <a:extLst>
              <a:ext uri="{FF2B5EF4-FFF2-40B4-BE49-F238E27FC236}">
                <a16:creationId xmlns:a16="http://schemas.microsoft.com/office/drawing/2014/main" xmlns="" id="{C67480B6-3B61-1443-A827-502559BD06C7}"/>
              </a:ext>
            </a:extLst>
          </p:cNvPr>
          <p:cNvSpPr txBox="1">
            <a:spLocks/>
          </p:cNvSpPr>
          <p:nvPr/>
        </p:nvSpPr>
        <p:spPr>
          <a:xfrm>
            <a:off x="312366" y="1252728"/>
            <a:ext cx="8078101" cy="54294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hr-HR" altLang="zh-TW" sz="2400" dirty="0"/>
              <a:t>Digital </a:t>
            </a:r>
            <a:r>
              <a:rPr lang="hr-HR" altLang="zh-TW" sz="2400" dirty="0" err="1"/>
              <a:t>Multi-Day</a:t>
            </a:r>
            <a:r>
              <a:rPr lang="hr-HR" altLang="zh-TW" sz="2400" dirty="0"/>
              <a:t> Max-Min-</a:t>
            </a:r>
            <a:r>
              <a:rPr lang="hr-HR" altLang="zh-TW" sz="2400" dirty="0" err="1"/>
              <a:t>Current</a:t>
            </a:r>
            <a:r>
              <a:rPr lang="hr-HR" altLang="zh-TW" sz="2400" dirty="0"/>
              <a:t> Air </a:t>
            </a:r>
          </a:p>
          <a:p>
            <a:pPr>
              <a:lnSpc>
                <a:spcPct val="100000"/>
              </a:lnSpc>
              <a:spcBef>
                <a:spcPts val="600"/>
              </a:spcBef>
            </a:pPr>
            <a:r>
              <a:rPr lang="hr-HR" altLang="zh-TW" sz="2400" dirty="0" err="1"/>
              <a:t>Soil</a:t>
            </a:r>
            <a:r>
              <a:rPr lang="hr-HR" altLang="zh-TW" sz="2400" dirty="0"/>
              <a:t> Temperature </a:t>
            </a:r>
          </a:p>
          <a:p>
            <a:pPr>
              <a:lnSpc>
                <a:spcPct val="100000"/>
              </a:lnSpc>
              <a:spcBef>
                <a:spcPts val="600"/>
              </a:spcBef>
            </a:pPr>
            <a:r>
              <a:rPr lang="hr-HR" altLang="zh-TW" sz="2400" dirty="0" err="1"/>
              <a:t>Barometric</a:t>
            </a:r>
            <a:r>
              <a:rPr lang="hr-HR" altLang="zh-TW" sz="2400" dirty="0"/>
              <a:t> </a:t>
            </a:r>
            <a:r>
              <a:rPr lang="hr-HR" altLang="zh-TW" sz="2400" dirty="0" err="1"/>
              <a:t>Pressure</a:t>
            </a:r>
            <a:r>
              <a:rPr lang="hr-HR" altLang="zh-TW" sz="2400" dirty="0"/>
              <a:t> </a:t>
            </a:r>
          </a:p>
          <a:p>
            <a:pPr>
              <a:lnSpc>
                <a:spcPct val="100000"/>
              </a:lnSpc>
              <a:spcBef>
                <a:spcPts val="600"/>
              </a:spcBef>
            </a:pPr>
            <a:r>
              <a:rPr lang="hr-HR" altLang="zh-TW" sz="2400" dirty="0" err="1"/>
              <a:t>Clouds</a:t>
            </a:r>
            <a:r>
              <a:rPr lang="hr-HR" altLang="zh-TW" sz="2400" dirty="0"/>
              <a:t> </a:t>
            </a:r>
            <a:r>
              <a:rPr lang="hr-HR" altLang="zh-TW" sz="2400" dirty="0" err="1"/>
              <a:t>Observations</a:t>
            </a:r>
            <a:r>
              <a:rPr lang="hr-HR" altLang="zh-TW" sz="2400" dirty="0"/>
              <a:t> </a:t>
            </a:r>
          </a:p>
          <a:p>
            <a:pPr>
              <a:lnSpc>
                <a:spcPct val="100000"/>
              </a:lnSpc>
              <a:spcBef>
                <a:spcPts val="600"/>
              </a:spcBef>
            </a:pPr>
            <a:r>
              <a:rPr lang="hr-HR" altLang="zh-TW" sz="2400" dirty="0" err="1"/>
              <a:t>Precipitation</a:t>
            </a:r>
            <a:r>
              <a:rPr lang="hr-HR" altLang="zh-TW" sz="2400" dirty="0"/>
              <a:t> </a:t>
            </a:r>
          </a:p>
          <a:p>
            <a:pPr>
              <a:lnSpc>
                <a:spcPct val="100000"/>
              </a:lnSpc>
              <a:spcBef>
                <a:spcPts val="600"/>
              </a:spcBef>
            </a:pPr>
            <a:r>
              <a:rPr lang="hr-HR" altLang="zh-TW" sz="2400" dirty="0" err="1"/>
              <a:t>Relative</a:t>
            </a:r>
            <a:r>
              <a:rPr lang="hr-HR" altLang="zh-TW" sz="2400" dirty="0"/>
              <a:t> </a:t>
            </a:r>
            <a:r>
              <a:rPr lang="hr-HR" altLang="zh-TW" sz="2400" dirty="0" err="1"/>
              <a:t>Humidity</a:t>
            </a:r>
            <a:r>
              <a:rPr lang="hr-HR" altLang="zh-TW" sz="2400" dirty="0"/>
              <a:t> </a:t>
            </a:r>
          </a:p>
          <a:p>
            <a:pPr>
              <a:lnSpc>
                <a:spcPct val="100000"/>
              </a:lnSpc>
              <a:spcBef>
                <a:spcPts val="600"/>
              </a:spcBef>
            </a:pPr>
            <a:r>
              <a:rPr lang="hr-HR" altLang="zh-TW" sz="2400" dirty="0" err="1"/>
              <a:t>Surface</a:t>
            </a:r>
            <a:r>
              <a:rPr lang="hr-HR" altLang="zh-TW" sz="2400" dirty="0"/>
              <a:t> Temperature </a:t>
            </a:r>
          </a:p>
          <a:p>
            <a:pPr>
              <a:lnSpc>
                <a:spcPct val="100000"/>
              </a:lnSpc>
              <a:spcBef>
                <a:spcPts val="600"/>
              </a:spcBef>
            </a:pPr>
            <a:r>
              <a:rPr lang="hr-HR" altLang="zh-TW" sz="2400" dirty="0"/>
              <a:t>Davis </a:t>
            </a:r>
            <a:r>
              <a:rPr lang="hr-HR" altLang="zh-TW" sz="2400" dirty="0" err="1"/>
              <a:t>Weather</a:t>
            </a:r>
            <a:r>
              <a:rPr lang="hr-HR" altLang="zh-TW" sz="2400" dirty="0"/>
              <a:t> </a:t>
            </a:r>
            <a:r>
              <a:rPr lang="hr-HR" altLang="zh-TW" sz="2400" dirty="0" err="1"/>
              <a:t>Station</a:t>
            </a:r>
            <a:r>
              <a:rPr lang="hr-HR" altLang="zh-TW" sz="2400" dirty="0"/>
              <a:t> </a:t>
            </a:r>
          </a:p>
          <a:p>
            <a:pPr>
              <a:lnSpc>
                <a:spcPct val="100000"/>
              </a:lnSpc>
              <a:spcBef>
                <a:spcPts val="600"/>
              </a:spcBef>
            </a:pPr>
            <a:r>
              <a:rPr lang="hr-HR" altLang="zh-TW" sz="2400" dirty="0" err="1"/>
              <a:t>Aerosols</a:t>
            </a:r>
            <a:r>
              <a:rPr lang="hr-HR" altLang="zh-TW" sz="2400" dirty="0"/>
              <a:t> </a:t>
            </a:r>
          </a:p>
        </p:txBody>
      </p:sp>
      <p:sp>
        <p:nvSpPr>
          <p:cNvPr id="34" name="內容版面配置區 2">
            <a:extLst>
              <a:ext uri="{FF2B5EF4-FFF2-40B4-BE49-F238E27FC236}">
                <a16:creationId xmlns:a16="http://schemas.microsoft.com/office/drawing/2014/main" xmlns="" id="{B85D78DC-ABAF-1043-A7EA-B3B7B39E851B}"/>
              </a:ext>
            </a:extLst>
          </p:cNvPr>
          <p:cNvSpPr txBox="1">
            <a:spLocks/>
          </p:cNvSpPr>
          <p:nvPr/>
        </p:nvSpPr>
        <p:spPr>
          <a:xfrm>
            <a:off x="4554756" y="1637620"/>
            <a:ext cx="3826070" cy="5570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hr-HR" altLang="zh-TW" sz="2400" dirty="0"/>
              <a:t>Water Temperature </a:t>
            </a:r>
          </a:p>
          <a:p>
            <a:pPr>
              <a:lnSpc>
                <a:spcPct val="100000"/>
              </a:lnSpc>
              <a:spcBef>
                <a:spcPts val="600"/>
              </a:spcBef>
            </a:pPr>
            <a:r>
              <a:rPr lang="hr-HR" altLang="zh-TW" sz="2400" dirty="0"/>
              <a:t>Water pH</a:t>
            </a:r>
          </a:p>
          <a:p>
            <a:pPr>
              <a:lnSpc>
                <a:spcPct val="100000"/>
              </a:lnSpc>
              <a:spcBef>
                <a:spcPts val="600"/>
              </a:spcBef>
            </a:pPr>
            <a:r>
              <a:rPr lang="hr-HR" altLang="zh-TW" sz="2400" dirty="0" err="1"/>
              <a:t>Transparencies</a:t>
            </a:r>
            <a:r>
              <a:rPr lang="hr-HR" altLang="zh-TW" sz="2400" dirty="0"/>
              <a:t> </a:t>
            </a:r>
          </a:p>
          <a:p>
            <a:pPr>
              <a:lnSpc>
                <a:spcPct val="100000"/>
              </a:lnSpc>
              <a:spcBef>
                <a:spcPts val="600"/>
              </a:spcBef>
            </a:pPr>
            <a:r>
              <a:rPr lang="hr-HR" altLang="zh-TW" sz="2400" dirty="0" err="1"/>
              <a:t>Alkalinities</a:t>
            </a:r>
            <a:r>
              <a:rPr lang="hr-HR" altLang="zh-TW" sz="2400" dirty="0"/>
              <a:t> </a:t>
            </a:r>
          </a:p>
          <a:p>
            <a:pPr>
              <a:lnSpc>
                <a:spcPct val="100000"/>
              </a:lnSpc>
              <a:spcBef>
                <a:spcPts val="600"/>
              </a:spcBef>
            </a:pPr>
            <a:r>
              <a:rPr lang="hr-HR" altLang="zh-TW" sz="2400" dirty="0" err="1"/>
              <a:t>Conductivities</a:t>
            </a:r>
            <a:r>
              <a:rPr lang="hr-HR" altLang="zh-TW" sz="2400" dirty="0"/>
              <a:t> </a:t>
            </a:r>
          </a:p>
          <a:p>
            <a:pPr>
              <a:lnSpc>
                <a:spcPct val="100000"/>
              </a:lnSpc>
              <a:spcBef>
                <a:spcPts val="600"/>
              </a:spcBef>
            </a:pPr>
            <a:r>
              <a:rPr lang="hr-HR" altLang="zh-TW" sz="2400" dirty="0" err="1"/>
              <a:t>Nitrates</a:t>
            </a:r>
            <a:r>
              <a:rPr lang="hr-HR" altLang="zh-TW" sz="2400" dirty="0"/>
              <a:t> </a:t>
            </a:r>
          </a:p>
          <a:p>
            <a:pPr>
              <a:lnSpc>
                <a:spcPct val="100000"/>
              </a:lnSpc>
              <a:spcBef>
                <a:spcPts val="600"/>
              </a:spcBef>
            </a:pPr>
            <a:r>
              <a:rPr lang="hr-HR" altLang="zh-TW" sz="2400" dirty="0" err="1"/>
              <a:t>Salinities</a:t>
            </a:r>
            <a:r>
              <a:rPr lang="hr-HR" altLang="zh-TW" sz="2400" dirty="0"/>
              <a:t> </a:t>
            </a:r>
          </a:p>
          <a:p>
            <a:pPr>
              <a:lnSpc>
                <a:spcPct val="100000"/>
              </a:lnSpc>
              <a:spcBef>
                <a:spcPts val="600"/>
              </a:spcBef>
            </a:pPr>
            <a:r>
              <a:rPr lang="hr-HR" altLang="zh-TW" sz="2400" dirty="0" err="1"/>
              <a:t>Dissolved</a:t>
            </a:r>
            <a:r>
              <a:rPr lang="hr-HR" altLang="zh-TW" sz="2400" dirty="0"/>
              <a:t> </a:t>
            </a:r>
            <a:r>
              <a:rPr lang="hr-HR" altLang="zh-TW" sz="2400" dirty="0" err="1"/>
              <a:t>Oxygens</a:t>
            </a:r>
            <a:endParaRPr lang="hr-HR" altLang="zh-TW" sz="2400" dirty="0"/>
          </a:p>
          <a:p>
            <a:pPr>
              <a:lnSpc>
                <a:spcPct val="100000"/>
              </a:lnSpc>
              <a:spcBef>
                <a:spcPts val="600"/>
              </a:spcBef>
            </a:pPr>
            <a:r>
              <a:rPr lang="hr-HR" altLang="zh-TW" sz="2400" dirty="0"/>
              <a:t>GPS</a:t>
            </a:r>
            <a:endParaRPr lang="zh-TW" altLang="zh-TW" sz="2400" dirty="0"/>
          </a:p>
        </p:txBody>
      </p:sp>
      <p:sp>
        <p:nvSpPr>
          <p:cNvPr id="2" name="文字方塊 1">
            <a:extLst>
              <a:ext uri="{FF2B5EF4-FFF2-40B4-BE49-F238E27FC236}">
                <a16:creationId xmlns:a16="http://schemas.microsoft.com/office/drawing/2014/main" xmlns="" id="{25060FEC-4036-4A4D-BB5C-466B25F2B433}"/>
              </a:ext>
            </a:extLst>
          </p:cNvPr>
          <p:cNvSpPr txBox="1"/>
          <p:nvPr/>
        </p:nvSpPr>
        <p:spPr>
          <a:xfrm>
            <a:off x="312365" y="231112"/>
            <a:ext cx="7266197" cy="707886"/>
          </a:xfrm>
          <a:prstGeom prst="rect">
            <a:avLst/>
          </a:prstGeom>
          <a:noFill/>
        </p:spPr>
        <p:txBody>
          <a:bodyPr wrap="square" rtlCol="0">
            <a:spAutoFit/>
          </a:bodyPr>
          <a:lstStyle/>
          <a:p>
            <a:r>
              <a:rPr kumimoji="1" lang="en-US" altLang="zh-TW" sz="4000" dirty="0"/>
              <a:t>Protocols currently used in Taiwan</a:t>
            </a:r>
            <a:endParaRPr kumimoji="1" lang="zh-TW" altLang="en-US" sz="4000" dirty="0"/>
          </a:p>
        </p:txBody>
      </p:sp>
    </p:spTree>
    <p:extLst>
      <p:ext uri="{BB962C8B-B14F-4D97-AF65-F5344CB8AC3E}">
        <p14:creationId xmlns:p14="http://schemas.microsoft.com/office/powerpoint/2010/main" val="368089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3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다이아몬드 2">
            <a:extLst>
              <a:ext uri="{FF2B5EF4-FFF2-40B4-BE49-F238E27FC236}">
                <a16:creationId xmlns:a16="http://schemas.microsoft.com/office/drawing/2014/main" xmlns="" id="{C823E01E-3AD9-4D72-8505-532AB1791248}"/>
              </a:ext>
            </a:extLst>
          </p:cNvPr>
          <p:cNvSpPr/>
          <p:nvPr/>
        </p:nvSpPr>
        <p:spPr>
          <a:xfrm>
            <a:off x="3968134" y="2771095"/>
            <a:ext cx="1315811" cy="1315811"/>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TextBox 6">
            <a:extLst>
              <a:ext uri="{FF2B5EF4-FFF2-40B4-BE49-F238E27FC236}">
                <a16:creationId xmlns:a16="http://schemas.microsoft.com/office/drawing/2014/main" xmlns="" id="{141044E6-C08F-4A4C-A5EF-EAFC50F5271E}"/>
              </a:ext>
            </a:extLst>
          </p:cNvPr>
          <p:cNvSpPr txBox="1"/>
          <p:nvPr/>
        </p:nvSpPr>
        <p:spPr>
          <a:xfrm>
            <a:off x="5420762" y="864967"/>
            <a:ext cx="3573769" cy="5355312"/>
          </a:xfrm>
          <a:prstGeom prst="rect">
            <a:avLst/>
          </a:prstGeom>
          <a:noFill/>
        </p:spPr>
        <p:txBody>
          <a:bodyPr wrap="square" lIns="0" rtlCol="0" anchor="ctr">
            <a:spAutoFit/>
          </a:bodyPr>
          <a:lstStyle/>
          <a:p>
            <a:pPr marL="285750" indent="-285750">
              <a:buFont typeface="Arial" panose="020B0604020202020204" pitchFamily="34" charset="0"/>
              <a:buChar char="•"/>
            </a:pPr>
            <a:r>
              <a:rPr lang="en-US" altLang="ko-KR" dirty="0">
                <a:cs typeface="Arial" panose="020B0604020202020204" pitchFamily="34" charset="0"/>
              </a:rPr>
              <a:t>GLOBE Taiwan students participated GLOBE IVSS</a:t>
            </a:r>
          </a:p>
          <a:p>
            <a:pPr marL="285750" indent="-285750">
              <a:buFont typeface="Arial" panose="020B0604020202020204" pitchFamily="34" charset="0"/>
              <a:buChar char="•"/>
            </a:pPr>
            <a:r>
              <a:rPr lang="hr-HR" altLang="zh-TW" dirty="0">
                <a:cs typeface="Arial" panose="020B0604020202020204" pitchFamily="34" charset="0"/>
              </a:rPr>
              <a:t>Taiwan </a:t>
            </a:r>
            <a:r>
              <a:rPr lang="hr-HR" altLang="zh-TW" dirty="0" err="1">
                <a:cs typeface="Arial" panose="020B0604020202020204" pitchFamily="34" charset="0"/>
              </a:rPr>
              <a:t>students</a:t>
            </a:r>
            <a:r>
              <a:rPr lang="hr-HR" altLang="zh-TW" dirty="0">
                <a:cs typeface="Arial" panose="020B0604020202020204" pitchFamily="34" charset="0"/>
              </a:rPr>
              <a:t> </a:t>
            </a:r>
            <a:r>
              <a:rPr lang="hr-HR" altLang="zh-TW" dirty="0" err="1">
                <a:cs typeface="Arial" panose="020B0604020202020204" pitchFamily="34" charset="0"/>
              </a:rPr>
              <a:t>were</a:t>
            </a:r>
            <a:r>
              <a:rPr lang="hr-HR" altLang="zh-TW" dirty="0">
                <a:cs typeface="Arial" panose="020B0604020202020204" pitchFamily="34" charset="0"/>
              </a:rPr>
              <a:t> </a:t>
            </a:r>
            <a:r>
              <a:rPr lang="hr-HR" altLang="zh-TW" dirty="0" err="1">
                <a:cs typeface="Arial" panose="020B0604020202020204" pitchFamily="34" charset="0"/>
              </a:rPr>
              <a:t>invited</a:t>
            </a:r>
            <a:r>
              <a:rPr lang="hr-HR" altLang="zh-TW" dirty="0">
                <a:cs typeface="Arial" panose="020B0604020202020204" pitchFamily="34" charset="0"/>
              </a:rPr>
              <a:t> to </a:t>
            </a:r>
            <a:r>
              <a:rPr lang="hr-HR" altLang="zh-TW" dirty="0" err="1">
                <a:cs typeface="Arial" panose="020B0604020202020204" pitchFamily="34" charset="0"/>
              </a:rPr>
              <a:t>attend</a:t>
            </a:r>
            <a:r>
              <a:rPr lang="hr-HR" altLang="zh-TW" dirty="0">
                <a:cs typeface="Arial" panose="020B0604020202020204" pitchFamily="34" charset="0"/>
              </a:rPr>
              <a:t> </a:t>
            </a:r>
            <a:r>
              <a:rPr lang="hr-HR" altLang="zh-TW" dirty="0" err="1">
                <a:cs typeface="Arial" panose="020B0604020202020204" pitchFamily="34" charset="0"/>
              </a:rPr>
              <a:t>the</a:t>
            </a:r>
            <a:r>
              <a:rPr lang="hr-HR" altLang="zh-TW" dirty="0">
                <a:cs typeface="Arial" panose="020B0604020202020204" pitchFamily="34" charset="0"/>
              </a:rPr>
              <a:t> </a:t>
            </a:r>
            <a:r>
              <a:rPr lang="hr-HR" altLang="zh-TW" dirty="0" err="1">
                <a:cs typeface="Arial" panose="020B0604020202020204" pitchFamily="34" charset="0"/>
              </a:rPr>
              <a:t>webinar</a:t>
            </a:r>
            <a:r>
              <a:rPr lang="hr-HR" altLang="zh-TW" dirty="0">
                <a:cs typeface="Arial" panose="020B0604020202020204" pitchFamily="34" charset="0"/>
              </a:rPr>
              <a:t> </a:t>
            </a:r>
            <a:r>
              <a:rPr lang="hr-HR" altLang="zh-TW" dirty="0" err="1">
                <a:cs typeface="Arial" panose="020B0604020202020204" pitchFamily="34" charset="0"/>
              </a:rPr>
              <a:t>of</a:t>
            </a:r>
            <a:r>
              <a:rPr lang="hr-HR" altLang="zh-TW" dirty="0">
                <a:cs typeface="Arial" panose="020B0604020202020204" pitchFamily="34" charset="0"/>
              </a:rPr>
              <a:t>  GLOBE ENSO </a:t>
            </a:r>
            <a:r>
              <a:rPr lang="hr-HR" altLang="zh-TW" dirty="0" err="1">
                <a:cs typeface="Arial" panose="020B0604020202020204" pitchFamily="34" charset="0"/>
              </a:rPr>
              <a:t>Field</a:t>
            </a:r>
            <a:r>
              <a:rPr lang="hr-HR" altLang="zh-TW" dirty="0">
                <a:cs typeface="Arial" panose="020B0604020202020204" pitchFamily="34" charset="0"/>
              </a:rPr>
              <a:t> </a:t>
            </a:r>
            <a:r>
              <a:rPr lang="hr-HR" altLang="zh-TW" dirty="0" err="1">
                <a:cs typeface="Arial" panose="020B0604020202020204" pitchFamily="34" charset="0"/>
              </a:rPr>
              <a:t>Measurement</a:t>
            </a:r>
            <a:r>
              <a:rPr lang="hr-HR" altLang="zh-TW" dirty="0">
                <a:cs typeface="Arial" panose="020B0604020202020204" pitchFamily="34" charset="0"/>
              </a:rPr>
              <a:t> </a:t>
            </a:r>
            <a:r>
              <a:rPr lang="hr-HR" altLang="zh-TW" dirty="0" err="1">
                <a:cs typeface="Arial" panose="020B0604020202020204" pitchFamily="34" charset="0"/>
              </a:rPr>
              <a:t>Campaign</a:t>
            </a:r>
            <a:endParaRPr lang="hr-HR" altLang="zh-TW" dirty="0">
              <a:cs typeface="Arial" panose="020B0604020202020204" pitchFamily="34" charset="0"/>
            </a:endParaRPr>
          </a:p>
          <a:p>
            <a:pPr marL="285750" indent="-285750">
              <a:buFont typeface="Arial" panose="020B0604020202020204" pitchFamily="34" charset="0"/>
              <a:buChar char="•"/>
            </a:pPr>
            <a:r>
              <a:rPr lang="hr-HR" altLang="ko-KR" dirty="0">
                <a:cs typeface="Arial" panose="020B0604020202020204" pitchFamily="34" charset="0"/>
              </a:rPr>
              <a:t>AIT </a:t>
            </a:r>
            <a:r>
              <a:rPr lang="hr-HR" altLang="ko-KR" dirty="0" err="1">
                <a:cs typeface="Arial" panose="020B0604020202020204" pitchFamily="34" charset="0"/>
              </a:rPr>
              <a:t>officers</a:t>
            </a:r>
            <a:r>
              <a:rPr lang="hr-HR" altLang="ko-KR" dirty="0">
                <a:cs typeface="Arial" panose="020B0604020202020204" pitchFamily="34" charset="0"/>
              </a:rPr>
              <a:t> </a:t>
            </a:r>
            <a:r>
              <a:rPr lang="hr-HR" altLang="ko-KR" dirty="0" err="1">
                <a:cs typeface="Arial" panose="020B0604020202020204" pitchFamily="34" charset="0"/>
              </a:rPr>
              <a:t>visited</a:t>
            </a:r>
            <a:r>
              <a:rPr lang="hr-HR" altLang="ko-KR" dirty="0">
                <a:cs typeface="Arial" panose="020B0604020202020204" pitchFamily="34" charset="0"/>
              </a:rPr>
              <a:t> GLOBE Taiwan Team </a:t>
            </a:r>
            <a:r>
              <a:rPr lang="hr-HR" altLang="ko-KR" dirty="0" err="1">
                <a:cs typeface="Arial" panose="020B0604020202020204" pitchFamily="34" charset="0"/>
              </a:rPr>
              <a:t>and</a:t>
            </a:r>
            <a:r>
              <a:rPr lang="hr-HR" altLang="ko-KR" dirty="0">
                <a:cs typeface="Arial" panose="020B0604020202020204" pitchFamily="34" charset="0"/>
              </a:rPr>
              <a:t> one </a:t>
            </a:r>
            <a:r>
              <a:rPr lang="hr-HR" altLang="ko-KR" dirty="0" err="1">
                <a:cs typeface="Arial" panose="020B0604020202020204" pitchFamily="34" charset="0"/>
              </a:rPr>
              <a:t>of</a:t>
            </a:r>
            <a:r>
              <a:rPr lang="hr-HR" altLang="ko-KR" dirty="0">
                <a:cs typeface="Arial" panose="020B0604020202020204" pitchFamily="34" charset="0"/>
              </a:rPr>
              <a:t> GLOBE </a:t>
            </a:r>
            <a:r>
              <a:rPr lang="hr-HR" altLang="ko-KR" dirty="0" err="1">
                <a:cs typeface="Arial" panose="020B0604020202020204" pitchFamily="34" charset="0"/>
              </a:rPr>
              <a:t>school</a:t>
            </a:r>
            <a:endParaRPr lang="hr-HR" altLang="ko-KR" dirty="0">
              <a:cs typeface="Arial" panose="020B0604020202020204" pitchFamily="34" charset="0"/>
            </a:endParaRPr>
          </a:p>
          <a:p>
            <a:pPr marL="285750" indent="-285750">
              <a:buFont typeface="Arial" panose="020B0604020202020204" pitchFamily="34" charset="0"/>
              <a:buChar char="•"/>
            </a:pPr>
            <a:r>
              <a:rPr lang="hr-HR" altLang="ko-KR" dirty="0">
                <a:cs typeface="Arial" panose="020B0604020202020204" pitchFamily="34" charset="0"/>
              </a:rPr>
              <a:t>Taiwan </a:t>
            </a:r>
            <a:r>
              <a:rPr lang="hr-HR" altLang="ko-KR" dirty="0" err="1">
                <a:cs typeface="Arial" panose="020B0604020202020204" pitchFamily="34" charset="0"/>
              </a:rPr>
              <a:t>team</a:t>
            </a:r>
            <a:r>
              <a:rPr lang="hr-HR" altLang="ko-KR" dirty="0">
                <a:cs typeface="Arial" panose="020B0604020202020204" pitchFamily="34" charset="0"/>
              </a:rPr>
              <a:t> </a:t>
            </a:r>
            <a:r>
              <a:rPr lang="hr-HR" altLang="ko-KR" dirty="0" err="1">
                <a:cs typeface="Arial" panose="020B0604020202020204" pitchFamily="34" charset="0"/>
              </a:rPr>
              <a:t>participated</a:t>
            </a:r>
            <a:r>
              <a:rPr lang="hr-HR" altLang="ko-KR" dirty="0">
                <a:cs typeface="Arial" panose="020B0604020202020204" pitchFamily="34" charset="0"/>
              </a:rPr>
              <a:t> </a:t>
            </a:r>
            <a:r>
              <a:rPr lang="hr-HR" altLang="ko-KR" dirty="0" err="1">
                <a:cs typeface="Arial" panose="020B0604020202020204" pitchFamily="34" charset="0"/>
              </a:rPr>
              <a:t>in</a:t>
            </a:r>
            <a:r>
              <a:rPr lang="hr-HR" altLang="ko-KR" dirty="0">
                <a:cs typeface="Arial" panose="020B0604020202020204" pitchFamily="34" charset="0"/>
              </a:rPr>
              <a:t> 2018 GLOBE </a:t>
            </a:r>
            <a:r>
              <a:rPr lang="hr-HR" altLang="ko-KR" dirty="0" err="1">
                <a:cs typeface="Arial" panose="020B0604020202020204" pitchFamily="34" charset="0"/>
              </a:rPr>
              <a:t>Annual</a:t>
            </a:r>
            <a:r>
              <a:rPr lang="hr-HR" altLang="ko-KR" dirty="0">
                <a:cs typeface="Arial" panose="020B0604020202020204" pitchFamily="34" charset="0"/>
              </a:rPr>
              <a:t> </a:t>
            </a:r>
            <a:r>
              <a:rPr lang="hr-HR" altLang="ko-KR" dirty="0" err="1">
                <a:cs typeface="Arial" panose="020B0604020202020204" pitchFamily="34" charset="0"/>
              </a:rPr>
              <a:t>Meeting</a:t>
            </a:r>
            <a:r>
              <a:rPr lang="hr-HR" altLang="ko-KR" dirty="0">
                <a:cs typeface="Arial" panose="020B0604020202020204" pitchFamily="34" charset="0"/>
              </a:rPr>
              <a:t> &amp; GLE</a:t>
            </a:r>
          </a:p>
          <a:p>
            <a:pPr marL="285750" indent="-285750">
              <a:buFont typeface="Arial" panose="020B0604020202020204" pitchFamily="34" charset="0"/>
              <a:buChar char="•"/>
            </a:pPr>
            <a:r>
              <a:rPr lang="hr-HR" altLang="ko-KR" dirty="0">
                <a:cs typeface="Arial" panose="020B0604020202020204" pitchFamily="34" charset="0"/>
              </a:rPr>
              <a:t>2018 GLOBE Taiwan Science Festival</a:t>
            </a:r>
          </a:p>
          <a:p>
            <a:pPr marL="285750" indent="-285750">
              <a:buFont typeface="Arial" panose="020B0604020202020204" pitchFamily="34" charset="0"/>
              <a:buChar char="•"/>
            </a:pPr>
            <a:r>
              <a:rPr lang="hr-HR" altLang="ko-KR" dirty="0">
                <a:cs typeface="Arial" panose="020B0604020202020204" pitchFamily="34" charset="0"/>
              </a:rPr>
              <a:t>Taiwan </a:t>
            </a:r>
            <a:r>
              <a:rPr lang="hr-HR" altLang="ko-KR" dirty="0" err="1">
                <a:cs typeface="Arial" panose="020B0604020202020204" pitchFamily="34" charset="0"/>
              </a:rPr>
              <a:t>team</a:t>
            </a:r>
            <a:r>
              <a:rPr lang="hr-HR" altLang="ko-KR" dirty="0">
                <a:cs typeface="Arial" panose="020B0604020202020204" pitchFamily="34" charset="0"/>
              </a:rPr>
              <a:t> </a:t>
            </a:r>
            <a:r>
              <a:rPr lang="hr-HR" altLang="ko-KR" dirty="0" err="1">
                <a:cs typeface="Arial" panose="020B0604020202020204" pitchFamily="34" charset="0"/>
              </a:rPr>
              <a:t>participated</a:t>
            </a:r>
            <a:r>
              <a:rPr lang="hr-HR" altLang="ko-KR" dirty="0">
                <a:cs typeface="Arial" panose="020B0604020202020204" pitchFamily="34" charset="0"/>
              </a:rPr>
              <a:t> </a:t>
            </a:r>
            <a:r>
              <a:rPr lang="hr-HR" altLang="ko-KR" dirty="0" err="1">
                <a:cs typeface="Arial" panose="020B0604020202020204" pitchFamily="34" charset="0"/>
              </a:rPr>
              <a:t>in</a:t>
            </a:r>
            <a:r>
              <a:rPr lang="hr-HR" altLang="ko-KR" dirty="0">
                <a:cs typeface="Arial" panose="020B0604020202020204" pitchFamily="34" charset="0"/>
              </a:rPr>
              <a:t> GLOBE </a:t>
            </a:r>
            <a:r>
              <a:rPr lang="hr-HR" altLang="ko-KR" dirty="0" err="1">
                <a:cs typeface="Arial" panose="020B0604020202020204" pitchFamily="34" charset="0"/>
              </a:rPr>
              <a:t>Thailand</a:t>
            </a:r>
            <a:r>
              <a:rPr lang="hr-HR" altLang="ko-KR" dirty="0">
                <a:cs typeface="Arial" panose="020B0604020202020204" pitchFamily="34" charset="0"/>
              </a:rPr>
              <a:t> </a:t>
            </a:r>
            <a:r>
              <a:rPr lang="hr-HR" altLang="ko-KR" dirty="0" err="1">
                <a:cs typeface="Arial" panose="020B0604020202020204" pitchFamily="34" charset="0"/>
              </a:rPr>
              <a:t>Students</a:t>
            </a:r>
            <a:r>
              <a:rPr lang="hr-HR" altLang="ko-KR" dirty="0">
                <a:cs typeface="Arial" panose="020B0604020202020204" pitchFamily="34" charset="0"/>
              </a:rPr>
              <a:t> Exchange Program</a:t>
            </a:r>
          </a:p>
          <a:p>
            <a:pPr marL="285750" indent="-285750">
              <a:buFont typeface="Arial" panose="020B0604020202020204" pitchFamily="34" charset="0"/>
              <a:buChar char="•"/>
            </a:pPr>
            <a:r>
              <a:rPr lang="hr-HR" altLang="ko-KR" dirty="0">
                <a:cs typeface="Arial" panose="020B0604020202020204" pitchFamily="34" charset="0"/>
              </a:rPr>
              <a:t>Taiwan </a:t>
            </a:r>
            <a:r>
              <a:rPr lang="hr-HR" altLang="ko-KR" dirty="0" err="1">
                <a:cs typeface="Arial" panose="020B0604020202020204" pitchFamily="34" charset="0"/>
              </a:rPr>
              <a:t>team</a:t>
            </a:r>
            <a:r>
              <a:rPr lang="hr-HR" altLang="ko-KR" dirty="0">
                <a:cs typeface="Arial" panose="020B0604020202020204" pitchFamily="34" charset="0"/>
              </a:rPr>
              <a:t> </a:t>
            </a:r>
            <a:r>
              <a:rPr lang="hr-HR" altLang="ko-KR" dirty="0" err="1">
                <a:cs typeface="Arial" panose="020B0604020202020204" pitchFamily="34" charset="0"/>
              </a:rPr>
              <a:t>participated</a:t>
            </a:r>
            <a:r>
              <a:rPr lang="hr-HR" altLang="ko-KR" dirty="0">
                <a:cs typeface="Arial" panose="020B0604020202020204" pitchFamily="34" charset="0"/>
              </a:rPr>
              <a:t> </a:t>
            </a:r>
            <a:r>
              <a:rPr lang="hr-HR" altLang="ko-KR" dirty="0" err="1">
                <a:cs typeface="Arial" panose="020B0604020202020204" pitchFamily="34" charset="0"/>
              </a:rPr>
              <a:t>in</a:t>
            </a:r>
            <a:r>
              <a:rPr lang="hr-HR" altLang="ko-KR" dirty="0">
                <a:cs typeface="Arial" panose="020B0604020202020204" pitchFamily="34" charset="0"/>
              </a:rPr>
              <a:t> GLE </a:t>
            </a:r>
            <a:r>
              <a:rPr lang="hr-HR" altLang="ko-KR" dirty="0" err="1">
                <a:cs typeface="Arial" panose="020B0604020202020204" pitchFamily="34" charset="0"/>
              </a:rPr>
              <a:t>in</a:t>
            </a:r>
            <a:r>
              <a:rPr lang="hr-HR" altLang="ko-KR" dirty="0">
                <a:cs typeface="Arial" panose="020B0604020202020204" pitchFamily="34" charset="0"/>
              </a:rPr>
              <a:t> Nepal</a:t>
            </a:r>
          </a:p>
          <a:p>
            <a:pPr marL="285750" indent="-285750">
              <a:buFont typeface="Arial" panose="020B0604020202020204" pitchFamily="34" charset="0"/>
              <a:buChar char="•"/>
            </a:pPr>
            <a:r>
              <a:rPr lang="hr-HR" altLang="ko-KR" dirty="0">
                <a:cs typeface="Arial" panose="020B0604020202020204" pitchFamily="34" charset="0"/>
              </a:rPr>
              <a:t>GLOBE Taiwan </a:t>
            </a:r>
            <a:r>
              <a:rPr lang="hr-HR" altLang="ko-KR" dirty="0" err="1">
                <a:cs typeface="Arial" panose="020B0604020202020204" pitchFamily="34" charset="0"/>
              </a:rPr>
              <a:t>Train-the-Teacher</a:t>
            </a:r>
            <a:r>
              <a:rPr lang="hr-HR" altLang="ko-KR" dirty="0">
                <a:cs typeface="Arial" panose="020B0604020202020204" pitchFamily="34" charset="0"/>
              </a:rPr>
              <a:t> Workshop</a:t>
            </a:r>
            <a:endParaRPr lang="ko-KR" altLang="en-US" dirty="0">
              <a:cs typeface="Arial" panose="020B0604020202020204" pitchFamily="34" charset="0"/>
            </a:endParaRPr>
          </a:p>
        </p:txBody>
      </p:sp>
      <p:sp>
        <p:nvSpPr>
          <p:cNvPr id="29" name="제목 3">
            <a:extLst>
              <a:ext uri="{FF2B5EF4-FFF2-40B4-BE49-F238E27FC236}">
                <a16:creationId xmlns:a16="http://schemas.microsoft.com/office/drawing/2014/main" xmlns="" id="{2710669A-30B0-4A87-9FB0-94FDAE590EBE}"/>
              </a:ext>
            </a:extLst>
          </p:cNvPr>
          <p:cNvSpPr txBox="1">
            <a:spLocks/>
          </p:cNvSpPr>
          <p:nvPr/>
        </p:nvSpPr>
        <p:spPr>
          <a:xfrm>
            <a:off x="4762919" y="-5113"/>
            <a:ext cx="3015971" cy="1195274"/>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chemeClr val="tx1">
                    <a:lumMod val="75000"/>
                    <a:lumOff val="25000"/>
                  </a:schemeClr>
                </a:solidFill>
              </a:rPr>
              <a:t>2018 GLOBE Taiwan Events</a:t>
            </a:r>
            <a:endParaRPr lang="ko-KR" altLang="en-US" sz="2800" dirty="0">
              <a:solidFill>
                <a:schemeClr val="tx1">
                  <a:lumMod val="75000"/>
                  <a:lumOff val="25000"/>
                </a:schemeClr>
              </a:solidFill>
            </a:endParaRPr>
          </a:p>
        </p:txBody>
      </p:sp>
      <p:pic>
        <p:nvPicPr>
          <p:cNvPr id="25" name="圖片版面配置區 24">
            <a:extLst>
              <a:ext uri="{FF2B5EF4-FFF2-40B4-BE49-F238E27FC236}">
                <a16:creationId xmlns:a16="http://schemas.microsoft.com/office/drawing/2014/main" xmlns="" id="{5DFC3051-9A8B-884F-B244-158556B12306}"/>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1" y="0"/>
            <a:ext cx="5420762" cy="6858000"/>
          </a:xfrm>
        </p:spPr>
      </p:pic>
      <p:grpSp>
        <p:nvGrpSpPr>
          <p:cNvPr id="18" name="群組 17">
            <a:extLst>
              <a:ext uri="{FF2B5EF4-FFF2-40B4-BE49-F238E27FC236}">
                <a16:creationId xmlns:a16="http://schemas.microsoft.com/office/drawing/2014/main" xmlns="" id="{DED61BDF-80E3-F54A-A389-1912053AE9C2}"/>
              </a:ext>
            </a:extLst>
          </p:cNvPr>
          <p:cNvGrpSpPr/>
          <p:nvPr/>
        </p:nvGrpSpPr>
        <p:grpSpPr>
          <a:xfrm>
            <a:off x="5508794" y="6660684"/>
            <a:ext cx="3635206" cy="2017"/>
            <a:chOff x="62240" y="363497"/>
            <a:chExt cx="3635206" cy="2017"/>
          </a:xfrm>
        </p:grpSpPr>
        <p:cxnSp>
          <p:nvCxnSpPr>
            <p:cNvPr id="19" name="直線接點 18">
              <a:extLst>
                <a:ext uri="{FF2B5EF4-FFF2-40B4-BE49-F238E27FC236}">
                  <a16:creationId xmlns:a16="http://schemas.microsoft.com/office/drawing/2014/main" xmlns="" id="{FFBADD20-475D-C34A-834D-95F7271B16E4}"/>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xmlns="" id="{5B12A285-2CFC-6A42-B216-73817B6B9A41}"/>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xmlns="" id="{DF06A323-0917-C84E-8C04-97B4F6C20E3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xmlns="" id="{DF727C4B-CDBB-DF4A-83CB-0893854533B2}"/>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xmlns="" id="{380354A1-F0D8-904A-B928-DE52E89DD7A7}"/>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xmlns="" id="{754EEC0B-066C-1948-A79E-1EB053EC16D0}"/>
              </a:ext>
            </a:extLst>
          </p:cNvPr>
          <p:cNvGrpSpPr/>
          <p:nvPr/>
        </p:nvGrpSpPr>
        <p:grpSpPr>
          <a:xfrm>
            <a:off x="5685085" y="6102109"/>
            <a:ext cx="3248880" cy="636942"/>
            <a:chOff x="5264736" y="5890099"/>
            <a:chExt cx="4036262" cy="791308"/>
          </a:xfrm>
        </p:grpSpPr>
        <p:pic>
          <p:nvPicPr>
            <p:cNvPr id="26" name="Picture 4">
              <a:extLst>
                <a:ext uri="{FF2B5EF4-FFF2-40B4-BE49-F238E27FC236}">
                  <a16:creationId xmlns:a16="http://schemas.microsoft.com/office/drawing/2014/main" xmlns="" id="{BCBB63F4-EFB1-0040-95C1-35202F250280}"/>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7" name="圖片 26">
              <a:extLst>
                <a:ext uri="{FF2B5EF4-FFF2-40B4-BE49-F238E27FC236}">
                  <a16:creationId xmlns:a16="http://schemas.microsoft.com/office/drawing/2014/main" xmlns="" id="{DECC0D92-0F9E-3945-AB17-622132BDF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28" name="圖片 27">
              <a:extLst>
                <a:ext uri="{FF2B5EF4-FFF2-40B4-BE49-F238E27FC236}">
                  <a16:creationId xmlns:a16="http://schemas.microsoft.com/office/drawing/2014/main" xmlns="" id="{EB7BA395-6170-D94F-AF48-BD5579617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0" name="圖片 29">
              <a:extLst>
                <a:ext uri="{FF2B5EF4-FFF2-40B4-BE49-F238E27FC236}">
                  <a16:creationId xmlns:a16="http://schemas.microsoft.com/office/drawing/2014/main" xmlns="" id="{BC31BCE4-EE60-844F-8B0A-8A08883C0A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17" name="內容版面配置區 10">
            <a:extLst>
              <a:ext uri="{FF2B5EF4-FFF2-40B4-BE49-F238E27FC236}">
                <a16:creationId xmlns:a16="http://schemas.microsoft.com/office/drawing/2014/main" xmlns="" id="{4EA946FC-A5C8-654C-84B9-597CC500A5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19937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0">
            <a:extLst>
              <a:ext uri="{FF2B5EF4-FFF2-40B4-BE49-F238E27FC236}">
                <a16:creationId xmlns:a16="http://schemas.microsoft.com/office/drawing/2014/main" xmlns="" id="{CB3BD092-5AB8-4D7C-8E24-A8DA97C06070}"/>
              </a:ext>
            </a:extLst>
          </p:cNvPr>
          <p:cNvSpPr txBox="1">
            <a:spLocks/>
          </p:cNvSpPr>
          <p:nvPr/>
        </p:nvSpPr>
        <p:spPr>
          <a:xfrm>
            <a:off x="5351803" y="4952298"/>
            <a:ext cx="3358079" cy="795632"/>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700" b="1" dirty="0">
                <a:solidFill>
                  <a:schemeClr val="bg1"/>
                </a:solidFill>
                <a:latin typeface="+mj-lt"/>
                <a:cs typeface="Arial" pitchFamily="34" charset="0"/>
              </a:rPr>
              <a:t>Simple Portfolio Presentation</a:t>
            </a:r>
          </a:p>
        </p:txBody>
      </p:sp>
      <p:sp>
        <p:nvSpPr>
          <p:cNvPr id="22" name="직사각형 21">
            <a:extLst>
              <a:ext uri="{FF2B5EF4-FFF2-40B4-BE49-F238E27FC236}">
                <a16:creationId xmlns:a16="http://schemas.microsoft.com/office/drawing/2014/main" xmlns="" id="{8BB3A2A3-1121-4897-A12D-D38A01DDAC05}"/>
              </a:ext>
            </a:extLst>
          </p:cNvPr>
          <p:cNvSpPr/>
          <p:nvPr/>
        </p:nvSpPr>
        <p:spPr>
          <a:xfrm>
            <a:off x="434118" y="2700253"/>
            <a:ext cx="3083283" cy="3139321"/>
          </a:xfrm>
          <a:prstGeom prst="rect">
            <a:avLst/>
          </a:prstGeom>
        </p:spPr>
        <p:txBody>
          <a:bodyPr wrap="square">
            <a:spAutoFit/>
          </a:bodyPr>
          <a:lstStyle/>
          <a:p>
            <a:r>
              <a:rPr lang="en-US" altLang="zh-TW" dirty="0"/>
              <a:t>The Taipei Economic and Cultural Representative Office (TECRO) and its counterpart establishment the American Institute in Taiwan (AIT) renewed the agreement on Aug. 14 for Taiwan’s participation in the Global Learning and Observations to Benefit the Environment (GLOBE) Program.</a:t>
            </a:r>
            <a:endParaRPr lang="ko-KR" altLang="en-US" sz="900" dirty="0">
              <a:solidFill>
                <a:schemeClr val="tx1">
                  <a:lumMod val="75000"/>
                  <a:lumOff val="25000"/>
                </a:schemeClr>
              </a:solidFill>
            </a:endParaRPr>
          </a:p>
        </p:txBody>
      </p:sp>
      <p:pic>
        <p:nvPicPr>
          <p:cNvPr id="30" name="圖片版面配置區 29">
            <a:extLst>
              <a:ext uri="{FF2B5EF4-FFF2-40B4-BE49-F238E27FC236}">
                <a16:creationId xmlns:a16="http://schemas.microsoft.com/office/drawing/2014/main" xmlns="" id="{CE600C61-F849-964A-B060-BD22105A9E0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pic>
        <p:nvPicPr>
          <p:cNvPr id="32" name="圖片 31">
            <a:extLst>
              <a:ext uri="{FF2B5EF4-FFF2-40B4-BE49-F238E27FC236}">
                <a16:creationId xmlns:a16="http://schemas.microsoft.com/office/drawing/2014/main" xmlns="" id="{0FE1FBE7-1755-FF4C-A6BB-50BCC31FBD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5067" y="0"/>
            <a:ext cx="5438933" cy="6858000"/>
          </a:xfrm>
          <a:prstGeom prst="rect">
            <a:avLst/>
          </a:prstGeom>
        </p:spPr>
      </p:pic>
      <p:pic>
        <p:nvPicPr>
          <p:cNvPr id="33" name="圖片 32">
            <a:extLst>
              <a:ext uri="{FF2B5EF4-FFF2-40B4-BE49-F238E27FC236}">
                <a16:creationId xmlns:a16="http://schemas.microsoft.com/office/drawing/2014/main" xmlns="" id="{ECCC3C5E-D099-5143-BC39-D1A6B9A0CDEE}"/>
              </a:ext>
            </a:extLst>
          </p:cNvPr>
          <p:cNvPicPr>
            <a:picLocks noChangeAspect="1"/>
          </p:cNvPicPr>
          <p:nvPr/>
        </p:nvPicPr>
        <p:blipFill>
          <a:blip r:embed="rId4"/>
          <a:stretch>
            <a:fillRect/>
          </a:stretch>
        </p:blipFill>
        <p:spPr>
          <a:xfrm>
            <a:off x="3909600" y="0"/>
            <a:ext cx="3972758" cy="993190"/>
          </a:xfrm>
          <a:prstGeom prst="rect">
            <a:avLst/>
          </a:prstGeom>
        </p:spPr>
      </p:pic>
      <p:pic>
        <p:nvPicPr>
          <p:cNvPr id="36" name="圖片 35">
            <a:extLst>
              <a:ext uri="{FF2B5EF4-FFF2-40B4-BE49-F238E27FC236}">
                <a16:creationId xmlns:a16="http://schemas.microsoft.com/office/drawing/2014/main" xmlns="" id="{E88A25C7-6086-ED49-B486-15CC6B7E65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7608" y="1109539"/>
            <a:ext cx="1620000" cy="1620000"/>
          </a:xfrm>
          <a:prstGeom prst="rect">
            <a:avLst/>
          </a:prstGeom>
        </p:spPr>
      </p:pic>
      <p:pic>
        <p:nvPicPr>
          <p:cNvPr id="37" name="內容版面配置區 10">
            <a:extLst>
              <a:ext uri="{FF2B5EF4-FFF2-40B4-BE49-F238E27FC236}">
                <a16:creationId xmlns:a16="http://schemas.microsoft.com/office/drawing/2014/main" xmlns="" id="{01A7D758-D93F-7147-9C3C-A20C6CCD3B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847" y="255604"/>
            <a:ext cx="1705921" cy="1310073"/>
          </a:xfrm>
          <a:prstGeom prst="rect">
            <a:avLst/>
          </a:prstGeom>
        </p:spPr>
      </p:pic>
      <p:grpSp>
        <p:nvGrpSpPr>
          <p:cNvPr id="38" name="群組 37">
            <a:extLst>
              <a:ext uri="{FF2B5EF4-FFF2-40B4-BE49-F238E27FC236}">
                <a16:creationId xmlns:a16="http://schemas.microsoft.com/office/drawing/2014/main" xmlns="" id="{7FDA494F-A313-4A4A-A1C2-548A09497852}"/>
              </a:ext>
            </a:extLst>
          </p:cNvPr>
          <p:cNvGrpSpPr/>
          <p:nvPr/>
        </p:nvGrpSpPr>
        <p:grpSpPr>
          <a:xfrm>
            <a:off x="113168" y="6041728"/>
            <a:ext cx="3248880" cy="636942"/>
            <a:chOff x="5264736" y="5890099"/>
            <a:chExt cx="4036262" cy="791308"/>
          </a:xfrm>
        </p:grpSpPr>
        <p:pic>
          <p:nvPicPr>
            <p:cNvPr id="39" name="Picture 4">
              <a:extLst>
                <a:ext uri="{FF2B5EF4-FFF2-40B4-BE49-F238E27FC236}">
                  <a16:creationId xmlns:a16="http://schemas.microsoft.com/office/drawing/2014/main" xmlns="" id="{333D88D5-F917-F042-AC16-C82C203AE5AA}"/>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40" name="圖片 39">
              <a:extLst>
                <a:ext uri="{FF2B5EF4-FFF2-40B4-BE49-F238E27FC236}">
                  <a16:creationId xmlns:a16="http://schemas.microsoft.com/office/drawing/2014/main" xmlns="" id="{20CD4048-9E04-884D-A3B8-92FCE533F4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41" name="圖片 40">
              <a:extLst>
                <a:ext uri="{FF2B5EF4-FFF2-40B4-BE49-F238E27FC236}">
                  <a16:creationId xmlns:a16="http://schemas.microsoft.com/office/drawing/2014/main" xmlns="" id="{02933D06-C78C-EE4C-B09A-F79949C3013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42" name="圖片 41">
              <a:extLst>
                <a:ext uri="{FF2B5EF4-FFF2-40B4-BE49-F238E27FC236}">
                  <a16:creationId xmlns:a16="http://schemas.microsoft.com/office/drawing/2014/main" xmlns="" id="{2A05BF4C-C91A-3E40-8A0E-2AD54BF4AB7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grpSp>
        <p:nvGrpSpPr>
          <p:cNvPr id="43" name="群組 42">
            <a:extLst>
              <a:ext uri="{FF2B5EF4-FFF2-40B4-BE49-F238E27FC236}">
                <a16:creationId xmlns:a16="http://schemas.microsoft.com/office/drawing/2014/main" xmlns="" id="{F2479792-D372-214A-8430-90405FE8557F}"/>
              </a:ext>
            </a:extLst>
          </p:cNvPr>
          <p:cNvGrpSpPr/>
          <p:nvPr/>
        </p:nvGrpSpPr>
        <p:grpSpPr>
          <a:xfrm>
            <a:off x="0" y="6678670"/>
            <a:ext cx="3635206" cy="2017"/>
            <a:chOff x="62240" y="363497"/>
            <a:chExt cx="3635206" cy="2017"/>
          </a:xfrm>
        </p:grpSpPr>
        <p:cxnSp>
          <p:nvCxnSpPr>
            <p:cNvPr id="44" name="直線接點 43">
              <a:extLst>
                <a:ext uri="{FF2B5EF4-FFF2-40B4-BE49-F238E27FC236}">
                  <a16:creationId xmlns:a16="http://schemas.microsoft.com/office/drawing/2014/main" xmlns="" id="{67B417F7-E2CE-744B-AD94-02F5AECDDB22}"/>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xmlns="" id="{2E180435-B9B0-4B44-91B0-5352A8ACBB8F}"/>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xmlns="" id="{8FCD9608-EBF2-1143-9338-6879542A4F1A}"/>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xmlns="" id="{16057D7B-0D83-5B48-9E2D-D8C974C65F0E}"/>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xmlns="" id="{5070B3C9-A29F-5945-9B72-22D4F8D7BC7F}"/>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76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3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628650" y="1333"/>
            <a:ext cx="7886700" cy="906091"/>
          </a:xfrm>
        </p:spPr>
        <p:txBody>
          <a:bodyPr/>
          <a:lstStyle/>
          <a:p>
            <a:r>
              <a:rPr kumimoji="1" lang="en-US" altLang="zh-TW" dirty="0"/>
              <a:t>2019 GLOBE IVSS</a:t>
            </a:r>
            <a:endParaRPr kumimoji="1" lang="zh-TW" altLang="en-US"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115843" y="667654"/>
            <a:ext cx="3853642" cy="400110"/>
          </a:xfrm>
          <a:prstGeom prst="rect">
            <a:avLst/>
          </a:prstGeom>
          <a:noFill/>
        </p:spPr>
        <p:txBody>
          <a:bodyPr wrap="square" rtlCol="0">
            <a:spAutoFit/>
          </a:bodyPr>
          <a:lstStyle/>
          <a:p>
            <a:r>
              <a:rPr lang="en-US" altLang="ko-KR" sz="2000" dirty="0" err="1">
                <a:solidFill>
                  <a:schemeClr val="accent2"/>
                </a:solidFill>
                <a:cs typeface="Arial" pitchFamily="34" charset="0"/>
              </a:rPr>
              <a:t>KaoHsiung</a:t>
            </a:r>
            <a:r>
              <a:rPr lang="en-US" altLang="ko-KR" sz="2000" dirty="0">
                <a:solidFill>
                  <a:schemeClr val="accent2"/>
                </a:solidFill>
                <a:cs typeface="Arial" pitchFamily="34" charset="0"/>
              </a:rPr>
              <a:t> Girls’ Senior High School</a:t>
            </a:r>
          </a:p>
        </p:txBody>
      </p:sp>
      <p:pic>
        <p:nvPicPr>
          <p:cNvPr id="5" name="圖片 4">
            <a:extLst>
              <a:ext uri="{FF2B5EF4-FFF2-40B4-BE49-F238E27FC236}">
                <a16:creationId xmlns:a16="http://schemas.microsoft.com/office/drawing/2014/main" xmlns="" id="{5E82B0BF-5A35-5945-87A1-3CCB1B66C6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038" y="1052755"/>
            <a:ext cx="3823025" cy="1944931"/>
          </a:xfrm>
          <a:prstGeom prst="rect">
            <a:avLst/>
          </a:prstGeom>
        </p:spPr>
      </p:pic>
      <p:pic>
        <p:nvPicPr>
          <p:cNvPr id="6" name="圖片 5">
            <a:extLst>
              <a:ext uri="{FF2B5EF4-FFF2-40B4-BE49-F238E27FC236}">
                <a16:creationId xmlns:a16="http://schemas.microsoft.com/office/drawing/2014/main" xmlns="" id="{2B0F5FFC-7E12-BC48-AD35-E0F97DA56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215" y="3384322"/>
            <a:ext cx="3853642" cy="1926821"/>
          </a:xfrm>
          <a:prstGeom prst="rect">
            <a:avLst/>
          </a:prstGeom>
        </p:spPr>
      </p:pic>
      <p:sp>
        <p:nvSpPr>
          <p:cNvPr id="7" name="TextBox 6">
            <a:extLst>
              <a:ext uri="{FF2B5EF4-FFF2-40B4-BE49-F238E27FC236}">
                <a16:creationId xmlns:a16="http://schemas.microsoft.com/office/drawing/2014/main" xmlns="" id="{A40F46A8-CE2E-BB41-AC4A-5C4D151847F9}"/>
              </a:ext>
            </a:extLst>
          </p:cNvPr>
          <p:cNvSpPr txBox="1"/>
          <p:nvPr/>
        </p:nvSpPr>
        <p:spPr>
          <a:xfrm>
            <a:off x="160090" y="3011604"/>
            <a:ext cx="3667952" cy="400110"/>
          </a:xfrm>
          <a:prstGeom prst="rect">
            <a:avLst/>
          </a:prstGeom>
          <a:noFill/>
        </p:spPr>
        <p:txBody>
          <a:bodyPr wrap="square" rtlCol="0">
            <a:spAutoFit/>
          </a:bodyPr>
          <a:lstStyle/>
          <a:p>
            <a:r>
              <a:rPr lang="en-US" altLang="ko-KR" sz="2000" dirty="0" err="1">
                <a:solidFill>
                  <a:schemeClr val="accent2"/>
                </a:solidFill>
                <a:cs typeface="Arial" pitchFamily="34" charset="0"/>
              </a:rPr>
              <a:t>DanFeng</a:t>
            </a:r>
            <a:r>
              <a:rPr lang="en-US" altLang="ko-KR" sz="2000" dirty="0">
                <a:solidFill>
                  <a:schemeClr val="accent2"/>
                </a:solidFill>
                <a:cs typeface="Arial" pitchFamily="34" charset="0"/>
              </a:rPr>
              <a:t> Senior High School</a:t>
            </a:r>
          </a:p>
        </p:txBody>
      </p:sp>
      <p:pic>
        <p:nvPicPr>
          <p:cNvPr id="8" name="圖片 7">
            <a:extLst>
              <a:ext uri="{FF2B5EF4-FFF2-40B4-BE49-F238E27FC236}">
                <a16:creationId xmlns:a16="http://schemas.microsoft.com/office/drawing/2014/main" xmlns="" id="{3D81D977-199F-7D47-A150-72A00EFAAC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6173" y="803025"/>
            <a:ext cx="3872624" cy="3759876"/>
          </a:xfrm>
          <a:prstGeom prst="rect">
            <a:avLst/>
          </a:prstGeom>
        </p:spPr>
      </p:pic>
      <p:sp>
        <p:nvSpPr>
          <p:cNvPr id="9" name="TextBox 6">
            <a:extLst>
              <a:ext uri="{FF2B5EF4-FFF2-40B4-BE49-F238E27FC236}">
                <a16:creationId xmlns:a16="http://schemas.microsoft.com/office/drawing/2014/main" xmlns="" id="{B92BE744-083C-1243-9571-59BCC08B4DC9}"/>
              </a:ext>
            </a:extLst>
          </p:cNvPr>
          <p:cNvSpPr txBox="1"/>
          <p:nvPr/>
        </p:nvSpPr>
        <p:spPr>
          <a:xfrm>
            <a:off x="4808162" y="402915"/>
            <a:ext cx="3853642" cy="400110"/>
          </a:xfrm>
          <a:prstGeom prst="rect">
            <a:avLst/>
          </a:prstGeom>
          <a:noFill/>
        </p:spPr>
        <p:txBody>
          <a:bodyPr wrap="square" rtlCol="0">
            <a:spAutoFit/>
          </a:bodyPr>
          <a:lstStyle/>
          <a:p>
            <a:r>
              <a:rPr lang="en-US" altLang="ko-KR" sz="2000" dirty="0" err="1">
                <a:solidFill>
                  <a:schemeClr val="accent2"/>
                </a:solidFill>
                <a:cs typeface="Arial" pitchFamily="34" charset="0"/>
              </a:rPr>
              <a:t>AnLe</a:t>
            </a:r>
            <a:r>
              <a:rPr lang="en-US" altLang="ko-KR" sz="2000" dirty="0">
                <a:solidFill>
                  <a:schemeClr val="accent2"/>
                </a:solidFill>
                <a:cs typeface="Arial" pitchFamily="34" charset="0"/>
              </a:rPr>
              <a:t> Senior High School</a:t>
            </a:r>
          </a:p>
        </p:txBody>
      </p:sp>
      <p:sp>
        <p:nvSpPr>
          <p:cNvPr id="21" name="TextBox 6">
            <a:extLst>
              <a:ext uri="{FF2B5EF4-FFF2-40B4-BE49-F238E27FC236}">
                <a16:creationId xmlns:a16="http://schemas.microsoft.com/office/drawing/2014/main" xmlns="" id="{CCBF628D-1B56-FA4F-8B7F-DE3FE25F83C7}"/>
              </a:ext>
            </a:extLst>
          </p:cNvPr>
          <p:cNvSpPr txBox="1"/>
          <p:nvPr/>
        </p:nvSpPr>
        <p:spPr>
          <a:xfrm>
            <a:off x="182482" y="5325061"/>
            <a:ext cx="3853642" cy="400110"/>
          </a:xfrm>
          <a:prstGeom prst="rect">
            <a:avLst/>
          </a:prstGeom>
          <a:noFill/>
        </p:spPr>
        <p:txBody>
          <a:bodyPr wrap="square" rtlCol="0">
            <a:spAutoFit/>
          </a:bodyPr>
          <a:lstStyle/>
          <a:p>
            <a:r>
              <a:rPr lang="en-US" altLang="ko-KR" sz="2000" dirty="0" err="1">
                <a:solidFill>
                  <a:schemeClr val="accent2"/>
                </a:solidFill>
                <a:cs typeface="Arial" pitchFamily="34" charset="0"/>
              </a:rPr>
              <a:t>LoTung</a:t>
            </a:r>
            <a:r>
              <a:rPr lang="en-US" altLang="ko-KR" sz="2000" dirty="0">
                <a:solidFill>
                  <a:schemeClr val="accent2"/>
                </a:solidFill>
                <a:cs typeface="Arial" pitchFamily="34" charset="0"/>
              </a:rPr>
              <a:t> Senior High School</a:t>
            </a:r>
          </a:p>
        </p:txBody>
      </p:sp>
      <p:pic>
        <p:nvPicPr>
          <p:cNvPr id="22" name="圖片 21">
            <a:extLst>
              <a:ext uri="{FF2B5EF4-FFF2-40B4-BE49-F238E27FC236}">
                <a16:creationId xmlns:a16="http://schemas.microsoft.com/office/drawing/2014/main" xmlns="" id="{E363C691-8D54-3940-BC69-7BD97A8D79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7687" y="5683393"/>
            <a:ext cx="3338850" cy="1096087"/>
          </a:xfrm>
          <a:prstGeom prst="rect">
            <a:avLst/>
          </a:prstGeom>
        </p:spPr>
      </p:pic>
      <p:sp>
        <p:nvSpPr>
          <p:cNvPr id="23" name="TextBox 6">
            <a:extLst>
              <a:ext uri="{FF2B5EF4-FFF2-40B4-BE49-F238E27FC236}">
                <a16:creationId xmlns:a16="http://schemas.microsoft.com/office/drawing/2014/main" xmlns="" id="{A87ECA1F-79CD-6B46-9122-D2DC7D88B233}"/>
              </a:ext>
            </a:extLst>
          </p:cNvPr>
          <p:cNvSpPr txBox="1"/>
          <p:nvPr/>
        </p:nvSpPr>
        <p:spPr>
          <a:xfrm>
            <a:off x="4854787" y="4543665"/>
            <a:ext cx="3667952" cy="400110"/>
          </a:xfrm>
          <a:prstGeom prst="rect">
            <a:avLst/>
          </a:prstGeom>
          <a:noFill/>
        </p:spPr>
        <p:txBody>
          <a:bodyPr wrap="square" rtlCol="0">
            <a:spAutoFit/>
          </a:bodyPr>
          <a:lstStyle/>
          <a:p>
            <a:r>
              <a:rPr lang="en-US" altLang="ko-KR" sz="2000" dirty="0" err="1">
                <a:solidFill>
                  <a:schemeClr val="accent2"/>
                </a:solidFill>
                <a:cs typeface="Arial" pitchFamily="34" charset="0"/>
              </a:rPr>
              <a:t>ZhongZheng</a:t>
            </a:r>
            <a:r>
              <a:rPr lang="en-US" altLang="ko-KR" sz="2000" dirty="0">
                <a:solidFill>
                  <a:schemeClr val="accent2"/>
                </a:solidFill>
                <a:cs typeface="Arial" pitchFamily="34" charset="0"/>
              </a:rPr>
              <a:t> Senior High School</a:t>
            </a:r>
          </a:p>
        </p:txBody>
      </p:sp>
      <p:pic>
        <p:nvPicPr>
          <p:cNvPr id="24" name="圖片 23">
            <a:extLst>
              <a:ext uri="{FF2B5EF4-FFF2-40B4-BE49-F238E27FC236}">
                <a16:creationId xmlns:a16="http://schemas.microsoft.com/office/drawing/2014/main" xmlns="" id="{55463620-0AA9-A046-B923-C676D5BA81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6451" y="4963012"/>
            <a:ext cx="2607685" cy="1091772"/>
          </a:xfrm>
          <a:prstGeom prst="rect">
            <a:avLst/>
          </a:prstGeom>
        </p:spPr>
      </p:pic>
      <p:grpSp>
        <p:nvGrpSpPr>
          <p:cNvPr id="25" name="群組 24">
            <a:extLst>
              <a:ext uri="{FF2B5EF4-FFF2-40B4-BE49-F238E27FC236}">
                <a16:creationId xmlns:a16="http://schemas.microsoft.com/office/drawing/2014/main" xmlns="" id="{D9E3BDAC-5648-7544-986E-49B578C06635}"/>
              </a:ext>
            </a:extLst>
          </p:cNvPr>
          <p:cNvGrpSpPr/>
          <p:nvPr/>
        </p:nvGrpSpPr>
        <p:grpSpPr>
          <a:xfrm>
            <a:off x="5508794" y="6660684"/>
            <a:ext cx="3635206" cy="2017"/>
            <a:chOff x="62240" y="363497"/>
            <a:chExt cx="3635206" cy="2017"/>
          </a:xfrm>
        </p:grpSpPr>
        <p:cxnSp>
          <p:nvCxnSpPr>
            <p:cNvPr id="26" name="直線接點 25">
              <a:extLst>
                <a:ext uri="{FF2B5EF4-FFF2-40B4-BE49-F238E27FC236}">
                  <a16:creationId xmlns:a16="http://schemas.microsoft.com/office/drawing/2014/main" xmlns="" id="{1562FA47-DDA7-F248-A2EA-2FC96B8DA81A}"/>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xmlns="" id="{F8148208-2FC1-5945-AE28-6E3A69ADFC18}"/>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a16="http://schemas.microsoft.com/office/drawing/2014/main" xmlns="" id="{199F5CA3-F71C-364A-BA77-A18ADFCD9A08}"/>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5AEF5D3F-5D23-364F-9168-A0ADDCC75CE6}"/>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ACF12271-5D0D-3546-B25F-36DEDC74D768}"/>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1" name="群組 30">
            <a:extLst>
              <a:ext uri="{FF2B5EF4-FFF2-40B4-BE49-F238E27FC236}">
                <a16:creationId xmlns:a16="http://schemas.microsoft.com/office/drawing/2014/main" xmlns="" id="{8A722897-994B-0F44-9ECB-5C3B61C7FB85}"/>
              </a:ext>
            </a:extLst>
          </p:cNvPr>
          <p:cNvGrpSpPr/>
          <p:nvPr/>
        </p:nvGrpSpPr>
        <p:grpSpPr>
          <a:xfrm>
            <a:off x="5685085" y="6102109"/>
            <a:ext cx="3248880" cy="636942"/>
            <a:chOff x="5264736" y="5890099"/>
            <a:chExt cx="4036262" cy="791308"/>
          </a:xfrm>
        </p:grpSpPr>
        <p:pic>
          <p:nvPicPr>
            <p:cNvPr id="32" name="Picture 4">
              <a:extLst>
                <a:ext uri="{FF2B5EF4-FFF2-40B4-BE49-F238E27FC236}">
                  <a16:creationId xmlns:a16="http://schemas.microsoft.com/office/drawing/2014/main" xmlns="" id="{59279D84-7DA0-984C-8062-CE2274ADB80C}"/>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3" name="圖片 32">
              <a:extLst>
                <a:ext uri="{FF2B5EF4-FFF2-40B4-BE49-F238E27FC236}">
                  <a16:creationId xmlns:a16="http://schemas.microsoft.com/office/drawing/2014/main" xmlns="" id="{ADBF69B8-E706-1F49-931F-348034135D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4" name="圖片 33">
              <a:extLst>
                <a:ext uri="{FF2B5EF4-FFF2-40B4-BE49-F238E27FC236}">
                  <a16:creationId xmlns:a16="http://schemas.microsoft.com/office/drawing/2014/main" xmlns="" id="{20D5D27B-A4AE-ED47-A93B-CA7E76EB45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5" name="圖片 34">
              <a:extLst>
                <a:ext uri="{FF2B5EF4-FFF2-40B4-BE49-F238E27FC236}">
                  <a16:creationId xmlns:a16="http://schemas.microsoft.com/office/drawing/2014/main" xmlns="" id="{B694714F-B3E2-4341-8489-9C3E79AA730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36" name="內容版面配置區 10">
            <a:extLst>
              <a:ext uri="{FF2B5EF4-FFF2-40B4-BE49-F238E27FC236}">
                <a16:creationId xmlns:a16="http://schemas.microsoft.com/office/drawing/2014/main" xmlns="" id="{38868DB8-C160-3B4A-AC85-209CB510808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366849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409610"/>
            <a:ext cx="8199914" cy="906091"/>
          </a:xfrm>
        </p:spPr>
        <p:txBody>
          <a:bodyPr>
            <a:normAutofit fontScale="90000"/>
          </a:bodyPr>
          <a:lstStyle/>
          <a:p>
            <a:r>
              <a:rPr kumimoji="1" lang="en-US" altLang="zh-TW" sz="3600" dirty="0"/>
              <a:t>2018/04/12 </a:t>
            </a:r>
            <a:r>
              <a:rPr lang="en-US" altLang="zh-TW" sz="3600" dirty="0">
                <a:solidFill>
                  <a:srgbClr val="002060"/>
                </a:solidFill>
              </a:rPr>
              <a:t>GLOBE ENSO Field Measurement Campaign</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589934" y="1477001"/>
            <a:ext cx="7964131" cy="1200329"/>
          </a:xfrm>
          <a:prstGeom prst="rect">
            <a:avLst/>
          </a:prstGeom>
          <a:noFill/>
        </p:spPr>
        <p:txBody>
          <a:bodyPr wrap="square" rtlCol="0">
            <a:spAutoFit/>
          </a:bodyPr>
          <a:lstStyle/>
          <a:p>
            <a:r>
              <a:rPr lang="en-US" altLang="ko-KR" sz="2400" dirty="0" err="1">
                <a:solidFill>
                  <a:srgbClr val="002060"/>
                </a:solidFill>
                <a:cs typeface="Arial" pitchFamily="34" charset="0"/>
              </a:rPr>
              <a:t>Houjia</a:t>
            </a:r>
            <a:r>
              <a:rPr lang="en-US" altLang="ko-KR" sz="2400" dirty="0">
                <a:solidFill>
                  <a:srgbClr val="002060"/>
                </a:solidFill>
                <a:cs typeface="Arial" pitchFamily="34" charset="0"/>
              </a:rPr>
              <a:t> junior high school was invited by Dorian Janney to share their daily observations and results at the webinar of </a:t>
            </a:r>
            <a:r>
              <a:rPr lang="en-US" altLang="zh-TW" sz="2400" dirty="0">
                <a:solidFill>
                  <a:srgbClr val="002060"/>
                </a:solidFill>
              </a:rPr>
              <a:t>GLOBE ENSO Field Measurement Campaign</a:t>
            </a:r>
            <a:r>
              <a:rPr lang="en-US" altLang="zh-TW" sz="2400" dirty="0">
                <a:solidFill>
                  <a:srgbClr val="002060"/>
                </a:solidFill>
                <a:cs typeface="Arial" pitchFamily="34" charset="0"/>
              </a:rPr>
              <a:t>.</a:t>
            </a:r>
            <a:endParaRPr lang="en-US" altLang="ko-KR" sz="2400" dirty="0">
              <a:solidFill>
                <a:srgbClr val="002060"/>
              </a:solidFill>
              <a:cs typeface="Arial" pitchFamily="34" charset="0"/>
            </a:endParaRPr>
          </a:p>
        </p:txBody>
      </p:sp>
      <p:pic>
        <p:nvPicPr>
          <p:cNvPr id="25" name="圖片 24">
            <a:extLst>
              <a:ext uri="{FF2B5EF4-FFF2-40B4-BE49-F238E27FC236}">
                <a16:creationId xmlns:a16="http://schemas.microsoft.com/office/drawing/2014/main" xmlns="" id="{7D27957C-C438-6C4F-A86A-0FDCA8B849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6200" y="3246879"/>
            <a:ext cx="4008932" cy="2544486"/>
          </a:xfrm>
          <a:prstGeom prst="rect">
            <a:avLst/>
          </a:prstGeom>
        </p:spPr>
      </p:pic>
      <p:pic>
        <p:nvPicPr>
          <p:cNvPr id="26" name="圖片 25">
            <a:extLst>
              <a:ext uri="{FF2B5EF4-FFF2-40B4-BE49-F238E27FC236}">
                <a16:creationId xmlns:a16="http://schemas.microsoft.com/office/drawing/2014/main" xmlns="" id="{40D565D3-B41A-374F-A947-284ECAD43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0771" y="3118557"/>
            <a:ext cx="4167029" cy="2674800"/>
          </a:xfrm>
          <a:prstGeom prst="rect">
            <a:avLst/>
          </a:prstGeom>
        </p:spPr>
      </p:pic>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17" name="內容版面配置區 10">
            <a:extLst>
              <a:ext uri="{FF2B5EF4-FFF2-40B4-BE49-F238E27FC236}">
                <a16:creationId xmlns:a16="http://schemas.microsoft.com/office/drawing/2014/main" xmlns="" id="{465DF0C7-3A3A-434C-8A88-83BADFB31E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28808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409610"/>
            <a:ext cx="8199914" cy="906091"/>
          </a:xfrm>
        </p:spPr>
        <p:txBody>
          <a:bodyPr>
            <a:normAutofit/>
          </a:bodyPr>
          <a:lstStyle/>
          <a:p>
            <a:r>
              <a:rPr kumimoji="1" lang="en-US" altLang="zh-TW" sz="3600" dirty="0"/>
              <a:t>2018/04/19 Visiting of </a:t>
            </a:r>
            <a:r>
              <a:rPr lang="hr-HR" altLang="ko-KR" sz="3600" dirty="0">
                <a:cs typeface="Arial" panose="020B0604020202020204" pitchFamily="34" charset="0"/>
              </a:rPr>
              <a:t>AIT</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589934" y="1477001"/>
            <a:ext cx="8199914" cy="830997"/>
          </a:xfrm>
          <a:prstGeom prst="rect">
            <a:avLst/>
          </a:prstGeom>
          <a:noFill/>
        </p:spPr>
        <p:txBody>
          <a:bodyPr wrap="square" rtlCol="0">
            <a:spAutoFit/>
          </a:bodyPr>
          <a:lstStyle/>
          <a:p>
            <a:r>
              <a:rPr lang="en-US" altLang="ko-KR" sz="2400" dirty="0">
                <a:solidFill>
                  <a:srgbClr val="002060"/>
                </a:solidFill>
                <a:cs typeface="Arial" pitchFamily="34" charset="0"/>
              </a:rPr>
              <a:t>Two Officers of AIT(American Institute in Taiwan) visited GLOBE Taiwan Office and one of GLOBE school, Fudan High school. </a:t>
            </a: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5" name="圖片 4">
            <a:extLst>
              <a:ext uri="{FF2B5EF4-FFF2-40B4-BE49-F238E27FC236}">
                <a16:creationId xmlns:a16="http://schemas.microsoft.com/office/drawing/2014/main" xmlns="" id="{C8F8A4AF-E96E-D445-98B7-85167D54A0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6648" y="2582069"/>
            <a:ext cx="4277812" cy="2606792"/>
          </a:xfrm>
          <a:prstGeom prst="rect">
            <a:avLst/>
          </a:prstGeom>
        </p:spPr>
      </p:pic>
      <p:pic>
        <p:nvPicPr>
          <p:cNvPr id="7" name="圖片 6">
            <a:extLst>
              <a:ext uri="{FF2B5EF4-FFF2-40B4-BE49-F238E27FC236}">
                <a16:creationId xmlns:a16="http://schemas.microsoft.com/office/drawing/2014/main" xmlns="" id="{C4CDD5AC-C44E-F34D-8EC2-5AAE99D69D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0986" y="2582069"/>
            <a:ext cx="3475724" cy="2606793"/>
          </a:xfrm>
          <a:prstGeom prst="rect">
            <a:avLst/>
          </a:prstGeom>
        </p:spPr>
      </p:pic>
      <p:pic>
        <p:nvPicPr>
          <p:cNvPr id="17" name="內容版面配置區 10">
            <a:extLst>
              <a:ext uri="{FF2B5EF4-FFF2-40B4-BE49-F238E27FC236}">
                <a16:creationId xmlns:a16="http://schemas.microsoft.com/office/drawing/2014/main" xmlns="" id="{F654404D-9D34-DB44-8A63-9B816E50D1A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27991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BFF881-8B44-FC42-BED0-3610E1A85DAF}"/>
              </a:ext>
            </a:extLst>
          </p:cNvPr>
          <p:cNvSpPr>
            <a:spLocks noGrp="1"/>
          </p:cNvSpPr>
          <p:nvPr>
            <p:ph type="title"/>
          </p:nvPr>
        </p:nvSpPr>
        <p:spPr>
          <a:xfrm>
            <a:off x="354151" y="3207"/>
            <a:ext cx="8199914" cy="906091"/>
          </a:xfrm>
        </p:spPr>
        <p:txBody>
          <a:bodyPr>
            <a:normAutofit/>
          </a:bodyPr>
          <a:lstStyle/>
          <a:p>
            <a:r>
              <a:rPr kumimoji="1" lang="en-US" altLang="zh-TW" sz="3600" dirty="0"/>
              <a:t>2018 GLOBE Annual Meeting &amp; GLE</a:t>
            </a:r>
            <a:endParaRPr kumimoji="1" lang="zh-TW" altLang="en-US" sz="3600" dirty="0"/>
          </a:p>
        </p:txBody>
      </p:sp>
      <p:sp>
        <p:nvSpPr>
          <p:cNvPr id="4" name="TextBox 6">
            <a:extLst>
              <a:ext uri="{FF2B5EF4-FFF2-40B4-BE49-F238E27FC236}">
                <a16:creationId xmlns:a16="http://schemas.microsoft.com/office/drawing/2014/main" xmlns="" id="{BB01CE89-50A6-BD46-B8FB-DD11F1A7CF30}"/>
              </a:ext>
            </a:extLst>
          </p:cNvPr>
          <p:cNvSpPr txBox="1"/>
          <p:nvPr/>
        </p:nvSpPr>
        <p:spPr>
          <a:xfrm>
            <a:off x="589935" y="683465"/>
            <a:ext cx="7707397" cy="1200329"/>
          </a:xfrm>
          <a:prstGeom prst="rect">
            <a:avLst/>
          </a:prstGeom>
          <a:noFill/>
        </p:spPr>
        <p:txBody>
          <a:bodyPr wrap="square" rtlCol="0">
            <a:spAutoFit/>
          </a:bodyPr>
          <a:lstStyle/>
          <a:p>
            <a:r>
              <a:rPr lang="en-US" altLang="ko-KR" sz="2400" dirty="0">
                <a:solidFill>
                  <a:srgbClr val="002060"/>
                </a:solidFill>
                <a:cs typeface="Arial" pitchFamily="34" charset="0"/>
              </a:rPr>
              <a:t>We sent the team from Taichung Girls’ Senior High school, who earned 4-star research badge in 2018 GLOBE IVSS, to participated in 2018 GLE in Ireland.</a:t>
            </a:r>
          </a:p>
        </p:txBody>
      </p:sp>
      <p:grpSp>
        <p:nvGrpSpPr>
          <p:cNvPr id="27" name="群組 26">
            <a:extLst>
              <a:ext uri="{FF2B5EF4-FFF2-40B4-BE49-F238E27FC236}">
                <a16:creationId xmlns:a16="http://schemas.microsoft.com/office/drawing/2014/main" xmlns="" id="{3BB2C83E-5DAA-FA4D-AF14-6198ADCCDE7E}"/>
              </a:ext>
            </a:extLst>
          </p:cNvPr>
          <p:cNvGrpSpPr/>
          <p:nvPr/>
        </p:nvGrpSpPr>
        <p:grpSpPr>
          <a:xfrm>
            <a:off x="5508794" y="6660684"/>
            <a:ext cx="3635206" cy="2017"/>
            <a:chOff x="62240" y="363497"/>
            <a:chExt cx="3635206" cy="2017"/>
          </a:xfrm>
        </p:grpSpPr>
        <p:cxnSp>
          <p:nvCxnSpPr>
            <p:cNvPr id="28" name="直線接點 27">
              <a:extLst>
                <a:ext uri="{FF2B5EF4-FFF2-40B4-BE49-F238E27FC236}">
                  <a16:creationId xmlns:a16="http://schemas.microsoft.com/office/drawing/2014/main" xmlns="" id="{DDD85624-B0C1-2140-BB00-CCC61E1C2267}"/>
                </a:ext>
              </a:extLst>
            </p:cNvPr>
            <p:cNvCxnSpPr/>
            <p:nvPr/>
          </p:nvCxnSpPr>
          <p:spPr>
            <a:xfrm>
              <a:off x="62240" y="363793"/>
              <a:ext cx="720000" cy="0"/>
            </a:xfrm>
            <a:prstGeom prst="line">
              <a:avLst/>
            </a:prstGeom>
            <a:ln w="38100">
              <a:solidFill>
                <a:srgbClr val="E61258"/>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xmlns="" id="{89F56927-2BB7-C748-9A42-89BBCDAC9DF2}"/>
                </a:ext>
              </a:extLst>
            </p:cNvPr>
            <p:cNvCxnSpPr/>
            <p:nvPr/>
          </p:nvCxnSpPr>
          <p:spPr>
            <a:xfrm>
              <a:off x="790191" y="363497"/>
              <a:ext cx="720000" cy="0"/>
            </a:xfrm>
            <a:prstGeom prst="line">
              <a:avLst/>
            </a:prstGeom>
            <a:ln w="38100">
              <a:solidFill>
                <a:srgbClr val="ED7D1F"/>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xmlns="" id="{72DBC05D-1BCF-2F47-995D-024868981DA5}"/>
                </a:ext>
              </a:extLst>
            </p:cNvPr>
            <p:cNvCxnSpPr/>
            <p:nvPr/>
          </p:nvCxnSpPr>
          <p:spPr>
            <a:xfrm>
              <a:off x="1516613" y="365514"/>
              <a:ext cx="720000" cy="0"/>
            </a:xfrm>
            <a:prstGeom prst="line">
              <a:avLst/>
            </a:prstGeom>
            <a:ln w="38100">
              <a:solidFill>
                <a:srgbClr val="A0CA2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xmlns="" id="{6041E9AA-12C6-2E42-A735-EA3076F67700}"/>
                </a:ext>
              </a:extLst>
            </p:cNvPr>
            <p:cNvCxnSpPr/>
            <p:nvPr/>
          </p:nvCxnSpPr>
          <p:spPr>
            <a:xfrm>
              <a:off x="2248698" y="363793"/>
              <a:ext cx="720000" cy="0"/>
            </a:xfrm>
            <a:prstGeom prst="line">
              <a:avLst/>
            </a:prstGeom>
            <a:ln w="38100">
              <a:solidFill>
                <a:srgbClr val="32B5D3"/>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xmlns="" id="{72E4A8CA-89EB-C046-89CB-A4B2ECB58C3C}"/>
                </a:ext>
              </a:extLst>
            </p:cNvPr>
            <p:cNvCxnSpPr/>
            <p:nvPr/>
          </p:nvCxnSpPr>
          <p:spPr>
            <a:xfrm>
              <a:off x="2977446" y="363793"/>
              <a:ext cx="720000" cy="0"/>
            </a:xfrm>
            <a:prstGeom prst="line">
              <a:avLst/>
            </a:prstGeom>
            <a:ln w="38100">
              <a:solidFill>
                <a:srgbClr val="B44B97"/>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xmlns="" id="{D7A24A27-2BF4-8543-A34E-07DFF01EC5ED}"/>
              </a:ext>
            </a:extLst>
          </p:cNvPr>
          <p:cNvGrpSpPr/>
          <p:nvPr/>
        </p:nvGrpSpPr>
        <p:grpSpPr>
          <a:xfrm>
            <a:off x="5685085" y="6102109"/>
            <a:ext cx="3248880" cy="636942"/>
            <a:chOff x="5264736" y="5890099"/>
            <a:chExt cx="4036262" cy="791308"/>
          </a:xfrm>
        </p:grpSpPr>
        <p:pic>
          <p:nvPicPr>
            <p:cNvPr id="34" name="Picture 4">
              <a:extLst>
                <a:ext uri="{FF2B5EF4-FFF2-40B4-BE49-F238E27FC236}">
                  <a16:creationId xmlns:a16="http://schemas.microsoft.com/office/drawing/2014/main" xmlns="" id="{38501501-BE9B-164A-86D8-9BA1D0F1321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7059" l="0" r="94839"/>
                      </a14:imgEffect>
                    </a14:imgLayer>
                  </a14:imgProps>
                </a:ext>
                <a:ext uri="{28A0092B-C50C-407E-A947-70E740481C1C}">
                  <a14:useLocalDpi xmlns:a14="http://schemas.microsoft.com/office/drawing/2010/main"/>
                </a:ext>
              </a:extLst>
            </a:blip>
            <a:srcRect/>
            <a:stretch>
              <a:fillRect/>
            </a:stretch>
          </p:blipFill>
          <p:spPr bwMode="auto">
            <a:xfrm>
              <a:off x="5787941" y="6070048"/>
              <a:ext cx="520955" cy="4573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 name="圖片 34">
              <a:extLst>
                <a:ext uri="{FF2B5EF4-FFF2-40B4-BE49-F238E27FC236}">
                  <a16:creationId xmlns:a16="http://schemas.microsoft.com/office/drawing/2014/main" xmlns="" id="{739EBCD5-62A3-D541-9E59-6A380BC39B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736" y="6090429"/>
              <a:ext cx="424008" cy="424008"/>
            </a:xfrm>
            <a:prstGeom prst="rect">
              <a:avLst/>
            </a:prstGeom>
          </p:spPr>
        </p:pic>
        <p:pic>
          <p:nvPicPr>
            <p:cNvPr id="36" name="圖片 35">
              <a:extLst>
                <a:ext uri="{FF2B5EF4-FFF2-40B4-BE49-F238E27FC236}">
                  <a16:creationId xmlns:a16="http://schemas.microsoft.com/office/drawing/2014/main" xmlns="" id="{3D9F5AE8-FDF5-E246-A086-191896376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8095" y="6034888"/>
              <a:ext cx="1209012" cy="501730"/>
            </a:xfrm>
            <a:prstGeom prst="rect">
              <a:avLst/>
            </a:prstGeom>
          </p:spPr>
        </p:pic>
        <p:pic>
          <p:nvPicPr>
            <p:cNvPr id="37" name="圖片 36">
              <a:extLst>
                <a:ext uri="{FF2B5EF4-FFF2-40B4-BE49-F238E27FC236}">
                  <a16:creationId xmlns:a16="http://schemas.microsoft.com/office/drawing/2014/main" xmlns="" id="{B941D339-DB48-1144-9188-FD85FDEF00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0626" y="5890099"/>
              <a:ext cx="1810372" cy="791308"/>
            </a:xfrm>
            <a:prstGeom prst="rect">
              <a:avLst/>
            </a:prstGeom>
          </p:spPr>
        </p:pic>
      </p:grpSp>
      <p:pic>
        <p:nvPicPr>
          <p:cNvPr id="6" name="圖片 5">
            <a:extLst>
              <a:ext uri="{FF2B5EF4-FFF2-40B4-BE49-F238E27FC236}">
                <a16:creationId xmlns:a16="http://schemas.microsoft.com/office/drawing/2014/main" xmlns="" id="{422FA1BE-D3CF-4543-A592-9DE7413464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4569" y="3727039"/>
            <a:ext cx="3244455" cy="2433342"/>
          </a:xfrm>
          <a:prstGeom prst="rect">
            <a:avLst/>
          </a:prstGeom>
        </p:spPr>
      </p:pic>
      <p:pic>
        <p:nvPicPr>
          <p:cNvPr id="11" name="圖片 10">
            <a:extLst>
              <a:ext uri="{FF2B5EF4-FFF2-40B4-BE49-F238E27FC236}">
                <a16:creationId xmlns:a16="http://schemas.microsoft.com/office/drawing/2014/main" xmlns="" id="{016F6870-8AFF-8946-9EF3-40ADA2A77A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2395" y="1897172"/>
            <a:ext cx="2880981" cy="2160000"/>
          </a:xfrm>
          <a:prstGeom prst="rect">
            <a:avLst/>
          </a:prstGeom>
        </p:spPr>
      </p:pic>
      <p:pic>
        <p:nvPicPr>
          <p:cNvPr id="13" name="圖片 12">
            <a:extLst>
              <a:ext uri="{FF2B5EF4-FFF2-40B4-BE49-F238E27FC236}">
                <a16:creationId xmlns:a16="http://schemas.microsoft.com/office/drawing/2014/main" xmlns="" id="{5F2F332F-452E-C641-B3A2-AD328C9D78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76553" y="1457850"/>
            <a:ext cx="2880000" cy="2160000"/>
          </a:xfrm>
          <a:prstGeom prst="rect">
            <a:avLst/>
          </a:prstGeom>
        </p:spPr>
      </p:pic>
      <p:pic>
        <p:nvPicPr>
          <p:cNvPr id="17" name="圖片 16">
            <a:extLst>
              <a:ext uri="{FF2B5EF4-FFF2-40B4-BE49-F238E27FC236}">
                <a16:creationId xmlns:a16="http://schemas.microsoft.com/office/drawing/2014/main" xmlns="" id="{DF4ADE45-0FC1-4E42-8B11-E256126212A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2828" y="4415772"/>
            <a:ext cx="2880000" cy="2160000"/>
          </a:xfrm>
          <a:prstGeom prst="rect">
            <a:avLst/>
          </a:prstGeom>
        </p:spPr>
      </p:pic>
      <p:pic>
        <p:nvPicPr>
          <p:cNvPr id="15" name="圖片 14">
            <a:extLst>
              <a:ext uri="{FF2B5EF4-FFF2-40B4-BE49-F238E27FC236}">
                <a16:creationId xmlns:a16="http://schemas.microsoft.com/office/drawing/2014/main" xmlns="" id="{0AF4A807-F0A6-B34A-9967-581F3AAB0F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51550" y="2664541"/>
            <a:ext cx="3479068" cy="2609301"/>
          </a:xfrm>
          <a:prstGeom prst="rect">
            <a:avLst/>
          </a:prstGeom>
        </p:spPr>
      </p:pic>
      <p:pic>
        <p:nvPicPr>
          <p:cNvPr id="20" name="內容版面配置區 10">
            <a:extLst>
              <a:ext uri="{FF2B5EF4-FFF2-40B4-BE49-F238E27FC236}">
                <a16:creationId xmlns:a16="http://schemas.microsoft.com/office/drawing/2014/main" xmlns="" id="{2D43E4B4-7D5F-C740-B987-959294A5145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70602" y="61958"/>
            <a:ext cx="1215641" cy="933559"/>
          </a:xfrm>
          <a:prstGeom prst="rect">
            <a:avLst/>
          </a:prstGeom>
        </p:spPr>
      </p:pic>
    </p:spTree>
    <p:extLst>
      <p:ext uri="{BB962C8B-B14F-4D97-AF65-F5344CB8AC3E}">
        <p14:creationId xmlns:p14="http://schemas.microsoft.com/office/powerpoint/2010/main" val="258534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10235</TotalTime>
  <Words>522</Words>
  <Application>Microsoft Office PowerPoint</Application>
  <PresentationFormat>如螢幕大小 (4:3)</PresentationFormat>
  <Paragraphs>89</Paragraphs>
  <Slides>19</Slides>
  <Notes>0</Notes>
  <HiddenSlides>0</HiddenSlides>
  <MMClips>0</MMClips>
  <ScaleCrop>false</ScaleCrop>
  <HeadingPairs>
    <vt:vector size="6" baseType="variant">
      <vt:variant>
        <vt:lpstr>使用字型</vt:lpstr>
      </vt:variant>
      <vt:variant>
        <vt:i4>8</vt:i4>
      </vt:variant>
      <vt:variant>
        <vt:lpstr>佈景主題</vt:lpstr>
      </vt:variant>
      <vt:variant>
        <vt:i4>5</vt:i4>
      </vt:variant>
      <vt:variant>
        <vt:lpstr>投影片標題</vt:lpstr>
      </vt:variant>
      <vt:variant>
        <vt:i4>19</vt:i4>
      </vt:variant>
    </vt:vector>
  </HeadingPairs>
  <TitlesOfParts>
    <vt:vector size="32" baseType="lpstr">
      <vt:lpstr>Arial Unicode MS</vt:lpstr>
      <vt:lpstr>맑은 고딕</vt:lpstr>
      <vt:lpstr>Microsoft JhengHei</vt:lpstr>
      <vt:lpstr>新細明體</vt:lpstr>
      <vt:lpstr>Arial</vt:lpstr>
      <vt:lpstr>Arial Narrow</vt:lpstr>
      <vt:lpstr>Calibri</vt:lpstr>
      <vt:lpstr>Calibri Light</vt:lpstr>
      <vt:lpstr>Cover and End Slide Master</vt:lpstr>
      <vt:lpstr>Contents Slide Master</vt:lpstr>
      <vt:lpstr>Section Break Slide Master</vt:lpstr>
      <vt:lpstr>1_Cover and End Slide Master</vt:lpstr>
      <vt:lpstr>1_Contents Slide Master</vt:lpstr>
      <vt:lpstr>PowerPoint 簡報</vt:lpstr>
      <vt:lpstr>PowerPoint 簡報</vt:lpstr>
      <vt:lpstr>PowerPoint 簡報</vt:lpstr>
      <vt:lpstr>PowerPoint 簡報</vt:lpstr>
      <vt:lpstr>PowerPoint 簡報</vt:lpstr>
      <vt:lpstr>2019 GLOBE IVSS</vt:lpstr>
      <vt:lpstr>2018/04/12 GLOBE ENSO Field Measurement Campaign</vt:lpstr>
      <vt:lpstr>2018/04/19 Visiting of AIT</vt:lpstr>
      <vt:lpstr>2018 GLOBE Annual Meeting &amp; GLE</vt:lpstr>
      <vt:lpstr>2018 GLOBE Taiwan Science Festival</vt:lpstr>
      <vt:lpstr>2018 GLOBE Taiwan Science Festival</vt:lpstr>
      <vt:lpstr>2018 GLOBE Thailand Students Exchange Program</vt:lpstr>
      <vt:lpstr>2018 GLOBE Nepal Expedition</vt:lpstr>
      <vt:lpstr>2018/12/08 GLOBE Train-the-Teacher Workshop</vt:lpstr>
      <vt:lpstr>2019/01/15-18 Visiting of GLOBE Korea (KOFAC) </vt:lpstr>
      <vt:lpstr>2019/02/26 US-Taiwan Space and Astronomy Exhibition – Opening Ceremony </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tliam</cp:lastModifiedBy>
  <cp:revision>149</cp:revision>
  <dcterms:created xsi:type="dcterms:W3CDTF">2019-01-14T06:35:35Z</dcterms:created>
  <dcterms:modified xsi:type="dcterms:W3CDTF">2019-05-21T10:39:53Z</dcterms:modified>
</cp:coreProperties>
</file>